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9" r:id="rId9"/>
    <p:sldId id="305" r:id="rId10"/>
    <p:sldId id="308" r:id="rId11"/>
    <p:sldId id="306" r:id="rId12"/>
    <p:sldId id="310" r:id="rId13"/>
    <p:sldId id="311" r:id="rId14"/>
    <p:sldId id="312" r:id="rId15"/>
    <p:sldId id="313" r:id="rId16"/>
    <p:sldId id="314" r:id="rId17"/>
    <p:sldId id="316" r:id="rId18"/>
    <p:sldId id="317" r:id="rId19"/>
    <p:sldId id="318" r:id="rId20"/>
    <p:sldId id="319" r:id="rId21"/>
    <p:sldId id="32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3" autoAdjust="0"/>
    <p:restoredTop sz="94660"/>
  </p:normalViewPr>
  <p:slideViewPr>
    <p:cSldViewPr>
      <p:cViewPr varScale="1">
        <p:scale>
          <a:sx n="62" d="100"/>
          <a:sy n="62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504056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7376864" cy="1440160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№5 «Родничок» комбинированного вида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с.Сары-Сеп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Республики Тыва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7920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Презентация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развитию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1 младшей  группы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Воспитатель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2022 год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Животные для през\lisichka-terem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15" y="1600200"/>
            <a:ext cx="76137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Животные для през\3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15" y="1600200"/>
            <a:ext cx="76137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esktop\Животные для през\i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32092" cy="535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 и сказке конец, а кто слушал- молодец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1266" name="Picture 2" descr="C:\Users\Админ\Desktop\Животные для през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сад №5 «Родничок» комбинированного вида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с.Сары-Сеп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Тыва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занятия по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Формированию элементарных математических представлений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1 младшей  группы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Воспитатель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Н.Е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2022 год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Играем с мячиками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различать контрастные по величине предметы и обозначать их соответствующими словами: большой - маленький.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Развитие умения формировать группы предметов и различать их количество: много - один, один -много.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4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ситуация «Играем с мячиками»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это? (мячи) Какого они цвета?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действия можно выполнять с ними?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(катать, подбрасывать, ловить)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0" name="Picture 2" descr="C:\Users\Админ\Desktop\Лепка,рисование\IMG_20220131_093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9396" y="1053091"/>
            <a:ext cx="4750396" cy="633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больших мячиков? А сколько маленьких?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Показать.Это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большой мячик. А это маленький.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Какого цвета большой мяч? А маленький какого цвета?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 descr="C:\Users\Админ\Desktop\Лепка,рисование\IMG_20220131_09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35729" y="968726"/>
            <a:ext cx="4824536" cy="643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Высыпать мячи на ковёр и предложить ребёнку догнать один мячик (указать цвет мяча и размер: большой или маленький)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4338" name="Picture 2" descr="C:\Users\Админ\Desktop\фото для проекта\1636427290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02738"/>
            <a:ext cx="3672408" cy="4896544"/>
          </a:xfrm>
          <a:prstGeom prst="rect">
            <a:avLst/>
          </a:prstGeom>
          <a:noFill/>
        </p:spPr>
      </p:pic>
      <p:pic>
        <p:nvPicPr>
          <p:cNvPr id="14339" name="Picture 3" descr="C:\Users\Админ\Desktop\фото для проекта\163642729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36779"/>
            <a:ext cx="3663280" cy="4884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79107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Уточнить у ребенка что большой </a:t>
            </a: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мяч-один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маленьких- много.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362" name="Picture 2" descr="C:\Users\Админ\Desktop\фото для проекта\1637313616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7"/>
            <a:ext cx="3744416" cy="4992555"/>
          </a:xfrm>
          <a:prstGeom prst="rect">
            <a:avLst/>
          </a:prstGeom>
          <a:noFill/>
        </p:spPr>
      </p:pic>
      <p:pic>
        <p:nvPicPr>
          <p:cNvPr id="15363" name="Picture 3" descr="C:\Users\Админ\Desktop\фото для проекта\1637733970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Чтение русской народной сказки «Теремок»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Познакомить детей со сказкой «Теремок»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Разучить песенку- присказку.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 пройденного.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Ключевые слова: большой,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маленький,один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много.</a:t>
            </a:r>
            <a:endParaRPr lang="ru-RU" sz="2800" dirty="0"/>
          </a:p>
        </p:txBody>
      </p:sp>
      <p:pic>
        <p:nvPicPr>
          <p:cNvPr id="16386" name="Picture 2" descr="C:\Users\Админ\Desktop\Лепка,рисование\IMG_20220131_093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94081" y="722344"/>
            <a:ext cx="5006689" cy="6675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17410" name="Picture 2" descr="C:\Users\Админ\Desktop\фото для проекта\1634615906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556792"/>
            <a:ext cx="6387552" cy="479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 к занятию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Русская народная сказка «Теремок»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Русская народная песенка «Ай,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ду-ду,ду-ду,ду-ду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4" name="Picture 2" descr="C:\Users\Админ\Desktop\Лепка,рисование\IMG_20220131_092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312368" cy="4416490"/>
          </a:xfrm>
          <a:prstGeom prst="rect">
            <a:avLst/>
          </a:prstGeom>
          <a:noFill/>
        </p:spPr>
      </p:pic>
      <p:pic>
        <p:nvPicPr>
          <p:cNvPr id="18435" name="Picture 3" descr="C:\Users\Админ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672408" cy="4482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русской народной песни «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Ай,ду-ду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Ай, </a:t>
            </a:r>
            <a:r>
              <a:rPr lang="ru-RU" dirty="0" err="1" smtClean="0"/>
              <a:t>ду-ду</a:t>
            </a:r>
            <a:r>
              <a:rPr lang="ru-RU" dirty="0" smtClean="0"/>
              <a:t>, </a:t>
            </a:r>
            <a:r>
              <a:rPr lang="ru-RU" dirty="0" err="1" smtClean="0"/>
              <a:t>ду-ду</a:t>
            </a:r>
            <a:r>
              <a:rPr lang="ru-RU" dirty="0" smtClean="0"/>
              <a:t>, </a:t>
            </a:r>
            <a:r>
              <a:rPr lang="ru-RU" dirty="0" err="1" smtClean="0"/>
              <a:t>ду-ду</a:t>
            </a:r>
            <a:r>
              <a:rPr lang="ru-RU" dirty="0" smtClean="0"/>
              <a:t>!</a:t>
            </a:r>
          </a:p>
          <a:p>
            <a:r>
              <a:rPr lang="ru-RU" dirty="0" smtClean="0"/>
              <a:t>Сидит ворон на дубу,</a:t>
            </a:r>
          </a:p>
          <a:p>
            <a:r>
              <a:rPr lang="ru-RU" dirty="0" smtClean="0"/>
              <a:t>Он играет во трубу</a:t>
            </a:r>
          </a:p>
          <a:p>
            <a:r>
              <a:rPr lang="ru-RU" dirty="0" smtClean="0"/>
              <a:t>Во серебряную.</a:t>
            </a:r>
          </a:p>
          <a:p>
            <a:r>
              <a:rPr lang="ru-RU" dirty="0" smtClean="0"/>
              <a:t>Труба точеная,</a:t>
            </a:r>
          </a:p>
          <a:p>
            <a:r>
              <a:rPr lang="ru-RU" dirty="0" err="1" smtClean="0"/>
              <a:t>Позолоченая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Песня ладная,</a:t>
            </a:r>
          </a:p>
          <a:p>
            <a:r>
              <a:rPr lang="ru-RU" dirty="0" smtClean="0"/>
              <a:t>Сказка складная.</a:t>
            </a:r>
            <a:endParaRPr lang="ru-RU" dirty="0"/>
          </a:p>
        </p:txBody>
      </p:sp>
      <p:pic>
        <p:nvPicPr>
          <p:cNvPr id="1027" name="Picture 3" descr="C:\Users\Админ\Desktop\Лепка,рисование\IMG_20220131_09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01053" y="2349932"/>
            <a:ext cx="4525007" cy="3393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YpqPxRz3zP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27338" cy="5590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Рассказывание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русской народной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 «Теремок»</a:t>
            </a:r>
            <a:endParaRPr lang="ru-RU" dirty="0"/>
          </a:p>
        </p:txBody>
      </p:sp>
      <p:pic>
        <p:nvPicPr>
          <p:cNvPr id="2051" name="Picture 3" descr="C:\Users\Админ\Desktop\Животные для през\screen960x96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Животные для през\1021559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2921"/>
            <a:ext cx="8229600" cy="4240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Животные для през\lyagushka-terem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15" y="1600200"/>
            <a:ext cx="76137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Животные для през\3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15" y="1600200"/>
            <a:ext cx="76137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242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    </vt:lpstr>
      <vt:lpstr> РАЗВИТИЕ РЕЧИ </vt:lpstr>
      <vt:lpstr>  Материалы к занятию Русская народная сказка «Теремок» Русская народная песенка «Ай, ду-ду,ду-ду,ду-ду»  </vt:lpstr>
      <vt:lpstr>    Чтение русской народной песни «Ай,ду-ду, ду-ду, ду-ду»   </vt:lpstr>
      <vt:lpstr>Слайд 5</vt:lpstr>
      <vt:lpstr> Рассказывание русской народной сказки «Теремок»</vt:lpstr>
      <vt:lpstr>Слайд 7</vt:lpstr>
      <vt:lpstr>Слайд 8</vt:lpstr>
      <vt:lpstr>Слайд 9</vt:lpstr>
      <vt:lpstr>Слайд 10</vt:lpstr>
      <vt:lpstr>Слайд 11</vt:lpstr>
      <vt:lpstr>Слайд 12</vt:lpstr>
      <vt:lpstr>Тут и сказке конец, а кто слушал- молодец.</vt:lpstr>
      <vt:lpstr> МБДОУ детский сад №5 «Родничок» комбинированного вида с.Сары-Сеп  Каа-Хемского района  Республики Тыва  </vt:lpstr>
      <vt:lpstr>ФОРМИРОВАНИЕ ЭЛЕМЕНТАРНЫХ МАТЕМАТИЧЕСКИХ ПРЕДСТАВЛЕНИЙ </vt:lpstr>
      <vt:lpstr>   Игровая ситуация «Играем с мячиками» Что это? (мячи) Какого они цвета? Какие действия можно выполнять с ними? (катать, подбрасывать, ловить)   </vt:lpstr>
      <vt:lpstr>Сколько больших мячиков? А сколько маленьких?  Показать.Это большой мячик. А это маленький. Какого цвета большой мяч? А маленький какого цвета? </vt:lpstr>
      <vt:lpstr>Высыпать мячи на ковёр и предложить ребёнку догнать один мячик (указать цвет мяча и размер: большой или маленький) </vt:lpstr>
      <vt:lpstr>Уточнить у ребенка что большой мяч-один, а маленьких- много. </vt:lpstr>
      <vt:lpstr>Закрепление пройденного. Ключевые слова: большой, маленький,один, много.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74</cp:revision>
  <dcterms:modified xsi:type="dcterms:W3CDTF">2022-01-31T08:06:03Z</dcterms:modified>
</cp:coreProperties>
</file>