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64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924944"/>
            <a:ext cx="6400800" cy="83894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Тема: «</a:t>
            </a:r>
            <a:r>
              <a:rPr lang="ru-RU" sz="4400" b="1" dirty="0" smtClean="0">
                <a:solidFill>
                  <a:srgbClr val="002060"/>
                </a:solidFill>
              </a:rPr>
              <a:t>Больной друг»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59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9078" y="1401450"/>
            <a:ext cx="633670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первая неделя февраля 2022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 </a:t>
            </a:r>
          </a:p>
          <a:p>
            <a:pPr algn="ctr"/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6-7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</a:t>
            </a:r>
            <a:r>
              <a:rPr lang="ru-RU" sz="250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75949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p2.zoon.ru/5/a/5f7ac579e9fff14b132b12cf_60af85f80db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8" y="2250357"/>
            <a:ext cx="2277021" cy="23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k.com/sticker/1-53850-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91" y="3861476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367171"/>
            <a:ext cx="5814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ea typeface="+mj-ea"/>
                <a:cs typeface="+mj-cs"/>
              </a:rPr>
              <a:t>Желаю успеха!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1818456" cy="18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3" y="2741589"/>
            <a:ext cx="1751013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3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854067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Уважаемые родители!</a:t>
            </a:r>
          </a:p>
          <a:p>
            <a:pPr lvl="0" algn="ctr"/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Во время деятельности с ребенком, 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сделайте пожалуйста фотографии.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Отправить фотографии можно в группу</a:t>
            </a:r>
          </a:p>
          <a:p>
            <a:pPr lvl="0" algn="ctr"/>
            <a:r>
              <a:rPr lang="ru-RU" sz="3200" dirty="0" err="1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или лично воспитателю.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kartinkin.net/uploads/posts/2021-07/1625538280_4-kartinkin-com-p-fon-dlya-pamyatki-meditsina-krasivie-foni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8596336"/>
            <a:ext cx="5398481" cy="7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artinkin.net/uploads/posts/2021-07/1625538280_4-kartinkin-com-p-fon-dlya-pamyatki-meditsina-krasivie-foni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08" y="-8443936"/>
            <a:ext cx="5398481" cy="7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2" y="1093361"/>
            <a:ext cx="1557264" cy="152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3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7693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Прочитайте ребёнку сказку.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Сказка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«Больной друг»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Наступила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настоящая зима. Морозы рисовали узоры на окнах, сугробами завалило всю школьную площадку, уче­ники в них сооружали крепости для игры, заливали горки и ледяные дорожки. На прогулке ребята веселились. С блес­тящими глазами, полные сил, ученики возвращались в класс, переодевались, просушивали свою обувь и одежду и при­нимались за уроки.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Скоро у нас будет в школе праздник, — объявил учи­тель Еж.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Мы будем встречать Новый год!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А чего его встречать, он что, дороги не знает? — удивилась Белочка.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Конечно знает,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улыбнулся Волчонок.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Это нам важно его заметить, не пропустить!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слышал, что на празднике Дед Мороз со Снегуроч­кой приходят в гости, надо для них песни петь и стихи читать,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вспомнил Зайчонок,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можно какой-нибудь мультик сыграть, то есть сказку-спектакль,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предложил Лисенок.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Хорошо, вы как следует подумайте, а сейчас пусть каждый расскажет новогоднее стихотворение,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про­должил урок учитель.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Ученики читали стихотворения с выражением, пред­ставляя себя уже на праздничном выступлении. Когда Ли­сенок вышел читать стихотворение, все ребята увиде­ли, что он не успел переодеться и одежда от растаявшего снега была мокрой. Друзья шептали ему об этом, но Лисе­нок ничего не слышал, какой-то туман плыл перед глаза­ми, а уши будто заложило ватой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2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690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По-моему, дружок, тебе сейчас надо к врачу,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за­метил его состояние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же ты не позабо­тился сам о себе? Скорее лечись, чтобы к празднику быть здоровым.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Волчонок проводил друга в кабинет доктора Филина. Когда он вернулся, то рассказал, как сердился Филин на Лисенка за мокрую одежду, как прибежала встревожен­ная высокой температурой мама Лисенка к своему сыноч­ку. Всем было очень жалко больного друга.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Что же, он теперь все уроки пропустит, что ли? — спросила Белочка учителя.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 будет после болезни с тру­дом нас догонять в учебе?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Выходит, что так, — грустно ответил Еж. — Но вы можете ему помочь.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Как это?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удивился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Узнавать о его состоянии, поддерживать своим вниманием. А когда ему станет полегче, проведать его, передать домашние задания,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предложил учитель.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Конечно!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обрадовался Зайчонок.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 Медвежон­ка надо проведать, он уже давно в школу не ходит.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— </a:t>
            </a:r>
            <a:r>
              <a:rPr lang="ru-RU" i="1" dirty="0">
                <a:latin typeface="Times New Roman"/>
                <a:ea typeface="Times New Roman"/>
              </a:rPr>
              <a:t>У него зимняя спячка началась, </a:t>
            </a:r>
            <a:r>
              <a:rPr lang="ru-RU" dirty="0">
                <a:latin typeface="Times New Roman"/>
                <a:ea typeface="Times New Roman"/>
              </a:rPr>
              <a:t>— </a:t>
            </a:r>
            <a:r>
              <a:rPr lang="ru-RU" i="1" dirty="0">
                <a:latin typeface="Times New Roman"/>
                <a:ea typeface="Times New Roman"/>
              </a:rPr>
              <a:t>объяснила Белоч­ка. — Ноя ему все задания передавала. Его мама говорит,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между сном он их Выполняет. Так что за него не вол­нуйтесь. К весне он будет в полном порядке.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Почему же ты нам ничего не говорило?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спросили ребята.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Мне казалось, что вы знаете, — растерялась Бе­лочка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— Вот видите, ребята, как важно интересоваться сво­ими друзьями, — подтвердил учитель Еж. — Каждый день Белочка брало у меня задания для Медвежонка. Но больше никто, кроме нее, и не вспомнил о своем товарище.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4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68" y="116632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Ученики сидели, опустив голову, было стыдно, а неко­торые представляли, что на месте забытого больного друга оказались они сами. Очень грустно болеть, да еще остаться без внимания своих товарищей.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давайте все вместе каждый день навещать Ли­сенка и Медвежонка,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сказал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Я думаю, что всем вместе не стоит, когда боле­ют, трудно принимать много гостей. Лучше по очереди и ненадолго, чтобы забота не была навязчивой,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объяснил учитель.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Хорошо, кто пойдет к Лисенку и Медвежонку завт­ра?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спросил Волчонок.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Будем делать график посещений.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Пока ученики составляли график, Еж внимательно наблюдал за тем, как изменились его ученики, какими ста­ли серьезными и совсем большими.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Благодаря заботам своих друзей, Лисенок выздоровел как раз к празднику.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Праздничная елка сверкала разноцветными огнями, звучали музыка, смех. Вместе с ребятами Лисенок пел песни, танцевал и читал стихи. А когда Дед Мороз со Сне­гурочкой подарили вкусные подарки, Лисенок не выдержал и закричал громче всех: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Спасибо всем! Я так рад, что мы вместе!!!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Дружным хороводом вместе с Лисенком ученики за­кружились вокруг елки. Всем было весело, даже сонный Медвежонок приободрился и поздравлял всех с Новым го­дом!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 Новым годом!!! С Новым годом!!! — раздавалось эхом по всему лесу.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После того, как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ребёнок прослушает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сказку,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попросите его поделиться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впечатлениями от услышанного.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41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8183" y="0"/>
            <a:ext cx="612764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«Снеговик»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Помогите Снеговику найти пару каж­дой снежинке,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соединяя одинаковые снежинки линия­ми.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lum bright="-1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4" y="1661993"/>
            <a:ext cx="4146770" cy="45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6" y="-110291"/>
            <a:ext cx="92551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7" y="769268"/>
            <a:ext cx="8229600" cy="1143000"/>
          </a:xfrm>
        </p:spPr>
        <p:txBody>
          <a:bodyPr>
            <a:normAutofit fontScale="90000"/>
          </a:bodyPr>
          <a:lstStyle/>
          <a:p>
            <a:pPr lvl="0" indent="342900" fontAlgn="base"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«Найди белку»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рисунке найдите белочек и раскрасьте их 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Затем дорисуйте  медвежонку то, чего не хватает.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-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9" y="1916832"/>
            <a:ext cx="41052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2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«Помоги зайчику»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Помогите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зайчику добраться до вкусно­го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обеда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40768"/>
            <a:ext cx="54529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4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«Новогодние подарки»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Попросите ребёнка посмотреть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внимательно на рисунок и постараться догадаться, что положил Дед Мо­роз в каждый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мешок.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7" y="1768446"/>
            <a:ext cx="38388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7486"/>
            <a:ext cx="385286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85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852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Упражнение «Найди белку»  На рисунке найдите белочек и раскрасьте их  Затем дорисуйте  медвежонку то, чего не хватает.   </vt:lpstr>
      <vt:lpstr>Упражнение «Помоги зайчику» Помогите зайчику добраться до вкусно­го обеда </vt:lpstr>
      <vt:lpstr>Упражнение «Новогодние подарки» Попросите ребёнка посмотреть внимательно на рисунок и постараться догадаться, что положил Дед Мо­роз в каждый мешок.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created xsi:type="dcterms:W3CDTF">2022-01-31T10:46:43Z</dcterms:created>
  <dcterms:modified xsi:type="dcterms:W3CDTF">2022-01-31T12:42:01Z</dcterms:modified>
</cp:coreProperties>
</file>