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3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86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98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90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31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3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918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9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96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9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4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EF2EA-D613-428B-AFEF-BD418E191A53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82411-3F2C-4CB8-9B40-175AEFC40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8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МБДОУ д/с  №5« Родничок» комбинированного вида </a:t>
            </a:r>
            <a:r>
              <a:rPr lang="ru-RU" sz="3200" dirty="0" err="1" smtClean="0"/>
              <a:t>с.Сарыг-Сеп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Дистанционное обучение</a:t>
            </a:r>
            <a:br>
              <a:rPr lang="ru-RU" sz="3200" dirty="0" smtClean="0"/>
            </a:br>
            <a:r>
              <a:rPr lang="ru-RU" sz="3200" dirty="0" smtClean="0"/>
              <a:t>вторая неделя января</a:t>
            </a:r>
            <a:br>
              <a:rPr lang="ru-RU" sz="3200" dirty="0" smtClean="0"/>
            </a:br>
            <a:r>
              <a:rPr lang="ru-RU" sz="3200" dirty="0" smtClean="0"/>
              <a:t>тема:  «Зима»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52255" y="290946"/>
            <a:ext cx="743988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МБДОУ д/с  №5« Родничок» комбинированного вида </a:t>
            </a:r>
            <a:endParaRPr lang="ru-RU" sz="3200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algn="ctr"/>
            <a:r>
              <a:rPr lang="ru-RU" sz="3200" dirty="0" err="1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с.Сарыг-Сеп</a:t>
            </a:r>
            <a:r>
              <a:rPr lang="ru-RU" sz="3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ru-RU" sz="40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Дистанционное обучение</a:t>
            </a:r>
            <a:br>
              <a:rPr lang="ru-RU" sz="40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ru-RU" sz="3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вторая неделя </a:t>
            </a:r>
            <a:r>
              <a:rPr lang="ru-RU" sz="32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января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Вторая ранняя группа</a:t>
            </a:r>
            <a:r>
              <a:rPr lang="ru-RU" sz="3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ru-RU" sz="6000" dirty="0">
                <a:solidFill>
                  <a:srgbClr val="7030A0"/>
                </a:solidFill>
                <a:latin typeface="Calibri Light" panose="020F0302020204030204"/>
                <a:ea typeface="+mj-ea"/>
                <a:cs typeface="+mj-cs"/>
              </a:rPr>
              <a:t>тема:  «Зима»</a:t>
            </a:r>
            <a:endParaRPr lang="ru-RU" sz="6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99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2251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Разминка: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под музыку</a:t>
            </a:r>
            <a:br>
              <a:rPr lang="ru-RU" sz="3200" b="1" dirty="0" smtClean="0"/>
            </a:br>
            <a:r>
              <a:rPr lang="ru-RU" sz="3200" b="1" dirty="0" smtClean="0"/>
              <a:t> марш, легкий бег, прыжки на месте</a:t>
            </a:r>
            <a:endParaRPr lang="ru-RU" sz="3200" b="1" dirty="0"/>
          </a:p>
        </p:txBody>
      </p:sp>
      <p:pic>
        <p:nvPicPr>
          <p:cNvPr id="4" name="Ритмика для детей - Музыкальный размер – 2_4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2194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1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Аудио сказка</a:t>
            </a:r>
            <a:br>
              <a:rPr lang="ru-RU" dirty="0" smtClean="0"/>
            </a:br>
            <a:r>
              <a:rPr lang="ru-RU" dirty="0" smtClean="0"/>
              <a:t> «Снегурочка» для детей</a:t>
            </a:r>
            <a:endParaRPr lang="ru-RU" dirty="0"/>
          </a:p>
        </p:txBody>
      </p:sp>
      <p:pic>
        <p:nvPicPr>
          <p:cNvPr id="5" name="sneguroc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2154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1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3211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Ритмические движения</a:t>
            </a:r>
            <a:br>
              <a:rPr lang="ru-RU" b="1" dirty="0" smtClean="0"/>
            </a:br>
            <a:r>
              <a:rPr lang="ru-RU" i="1" dirty="0" smtClean="0"/>
              <a:t>выполнять движения танца</a:t>
            </a:r>
            <a:br>
              <a:rPr lang="ru-RU" i="1" dirty="0" smtClean="0"/>
            </a:br>
            <a:r>
              <a:rPr lang="ru-RU" i="1" dirty="0" smtClean="0"/>
              <a:t>под слова и музыку песни</a:t>
            </a:r>
            <a:endParaRPr lang="ru-RU" i="1" dirty="0"/>
          </a:p>
        </p:txBody>
      </p:sp>
      <p:pic>
        <p:nvPicPr>
          <p:cNvPr id="4" name="Танец для малышей - Ручка хлоп, ножка топ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4727" y="4177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2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13457"/>
          </a:xfrm>
        </p:spPr>
        <p:txBody>
          <a:bodyPr/>
          <a:lstStyle/>
          <a:p>
            <a:pPr algn="ctr"/>
            <a:r>
              <a:rPr lang="ru-RU" dirty="0" smtClean="0"/>
              <a:t>Музыкальная игра</a:t>
            </a:r>
            <a:br>
              <a:rPr lang="ru-RU" dirty="0" smtClean="0"/>
            </a:br>
            <a:r>
              <a:rPr lang="ru-RU" dirty="0" smtClean="0"/>
              <a:t> «Паровозик»</a:t>
            </a:r>
            <a:br>
              <a:rPr lang="ru-RU" dirty="0" smtClean="0"/>
            </a:br>
            <a:r>
              <a:rPr lang="ru-RU" sz="2400" dirty="0" smtClean="0"/>
              <a:t>(перед игрой построится друг за другом, «паровозиком» </a:t>
            </a:r>
            <a:br>
              <a:rPr lang="ru-RU" sz="2400" dirty="0" smtClean="0"/>
            </a:br>
            <a:r>
              <a:rPr lang="ru-RU" sz="2400" dirty="0" smtClean="0"/>
              <a:t>держатся за пояс впереди стоящего, </a:t>
            </a:r>
            <a:br>
              <a:rPr lang="ru-RU" sz="2400" dirty="0" smtClean="0"/>
            </a:br>
            <a:r>
              <a:rPr lang="ru-RU" sz="2400" dirty="0" smtClean="0"/>
              <a:t>выполнять движения под слова и музыку песни</a:t>
            </a:r>
            <a:endParaRPr lang="ru-RU" dirty="0"/>
          </a:p>
        </p:txBody>
      </p:sp>
      <p:pic>
        <p:nvPicPr>
          <p:cNvPr id="4" name="Детские - Паровозик с остановками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4107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28</Words>
  <Application>Microsoft Office PowerPoint</Application>
  <PresentationFormat>Широкоэкранный</PresentationFormat>
  <Paragraphs>8</Paragraphs>
  <Slides>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МБДОУ д/с  №5« Родничок» комбинированного вида с.Сарыг-Сеп Дистанционное обучение вторая неделя января тема:  «Зима»</vt:lpstr>
      <vt:lpstr>Разминка:  под музыку  марш, легкий бег, прыжки на месте</vt:lpstr>
      <vt:lpstr>Аудио сказка  «Снегурочка» для детей</vt:lpstr>
      <vt:lpstr>Ритмические движения выполнять движения танца под слова и музыку песни</vt:lpstr>
      <vt:lpstr>Музыкальная игра  «Паровозик» (перед игрой построится друг за другом, «паровозиком»  держатся за пояс впереди стоящего,  выполнять движения под слова и музыку песни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2022-01-31T04:51:25Z</dcterms:created>
  <dcterms:modified xsi:type="dcterms:W3CDTF">2022-01-31T05:50:42Z</dcterms:modified>
</cp:coreProperties>
</file>