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25" r:id="rId1"/>
  </p:sldMasterIdLst>
  <p:sldIdLst>
    <p:sldId id="279" r:id="rId2"/>
    <p:sldId id="274" r:id="rId3"/>
    <p:sldId id="273" r:id="rId4"/>
    <p:sldId id="281" r:id="rId5"/>
    <p:sldId id="282" r:id="rId6"/>
    <p:sldId id="269" r:id="rId7"/>
    <p:sldId id="271" r:id="rId8"/>
    <p:sldId id="280" r:id="rId9"/>
    <p:sldId id="270" r:id="rId10"/>
    <p:sldId id="275" r:id="rId11"/>
    <p:sldId id="276" r:id="rId12"/>
    <p:sldId id="277" r:id="rId13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27.01.2022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27.01.2022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27.01.2022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27.01.2022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27.01.2022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27.01.2022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27.01.2022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27.01.2022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27.01.2022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27.01.2022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27.01.2022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27.01.2022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4;&#1087;3\&#1051;&#1072;&#1076;&#1091;&#1096;&#1082;&#1080;%20-%20&#1103;&#1089;&#1077;&#1083;&#1100;&#1082;&#1080;\&#1051;&#1072;&#1076;&#1091;&#1096;&#1082;&#1080;%20_%20&#1071;&#1089;&#1077;&#1083;&#1100;&#1082;&#1080;%20_%20&#1044;&#1048;&#1057;&#1050;%201\02%20&#1052;&#1072;&#1088;&#1096;&#1080;&#1088;&#1091;&#1077;&#1084;%20&#1076;&#1088;&#1091;&#1078;&#1085;&#1086;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4;&#1087;3\&#1051;&#1072;&#1076;&#1091;&#1096;&#1082;&#1080;%20-%20&#1103;&#1089;&#1077;&#1083;&#1100;&#1082;&#1080;\&#1051;&#1072;&#1076;&#1091;&#1096;&#1082;&#1080;%20_%20&#1071;&#1089;&#1077;&#1083;&#1100;&#1082;&#1080;%20_%20&#1044;&#1048;&#1057;&#1050;%201\10%20&#1052;&#1099;%20&#1091;&#1095;&#1080;&#1084;&#1089;&#1103;%20&#1073;&#1077;&#1075;&#1072;&#1090;&#1100;%20.mp3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C:\Documents%20and%20Settings\Lanos\&#1056;&#1072;&#1073;&#1086;&#1095;&#1080;&#1081;%20&#1089;&#1090;&#1086;&#1083;\&#1042;&#1086;&#1090;%20&#1079;&#1080;&#1084;&#1072;%20-%20&#1082;&#1088;&#1091;&#1075;&#1086;&#1084;%20&#1073;&#1077;&#1083;&#1086;%20-%20&#1084;&#1085;&#1086;&#1075;&#1086;%20&#1089;&#1085;&#1077;&#1075;&#1072;%20&#1085;&#1072;&#1084;&#1077;&#1083;&#1086;%20(www.hotplayer.ru).mp3" TargetMode="External"/><Relationship Id="rId1" Type="http://schemas.openxmlformats.org/officeDocument/2006/relationships/audio" Target="file:///F:\&#1084;&#1087;3\&#1051;&#1072;&#1076;&#1091;&#1096;&#1082;&#1080;%20-%20&#1103;&#1089;&#1077;&#1083;&#1100;&#1082;&#1080;\&#1051;&#1072;&#1076;&#1091;&#1096;&#1082;&#1080;%20_%20&#1071;&#1089;&#1077;&#1083;&#1100;&#1082;&#1080;%20_%20&#1044;&#1048;&#1057;&#1050;%201\42%20&#1047;&#1080;&#1084;&#1072;%20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Lanos\&#1056;&#1072;&#1073;&#1086;&#1095;&#1080;&#1081;%20&#1089;&#1090;&#1086;&#1083;\12%20&#1055;&#1056;&#1040;&#1047;&#1044;&#1053;&#1048;&#1050;%20&#1059;%20&#1047;&#1042;&#1045;&#1056;&#1071;&#1058;%20&#1087;&#1083;&#1102;&#1089;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Lanos\&#1056;&#1072;&#1073;&#1086;&#1095;&#1080;&#1081;%20&#1089;&#1090;&#1086;&#1083;\&#1070;&#1083;&#1080;&#1103;%20&#1057;&#1077;&#1083;&#1080;&#1074;&#1077;&#1088;&#1089;&#1090;&#1086;&#1074;&#1072;%20-%20&#1053;&#1072;&#1096;&#1080;%20&#1076;&#1077;&#1090;&#1082;&#1080;%20&#1074;%20&#1089;&#1072;&#1085;&#1082;&#1080;%20&#1089;&#1077;&#1083;&#1080;%20(mixpromo.net).mp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229200"/>
            <a:ext cx="6512511" cy="792088"/>
          </a:xfrm>
        </p:spPr>
        <p:txBody>
          <a:bodyPr/>
          <a:lstStyle/>
          <a:p>
            <a:pPr>
              <a:buNone/>
            </a:pPr>
            <a:r>
              <a:rPr lang="ru-RU" sz="2800" b="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Выполнил: музыкальный руководитель Трегубова В.В.</a:t>
            </a:r>
            <a:r>
              <a:rPr lang="ru-RU" sz="2800" b="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/>
            </a:r>
            <a:br>
              <a:rPr lang="ru-RU" sz="2800" b="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39552" y="731520"/>
            <a:ext cx="8208912" cy="4065632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МБДОУ </a:t>
            </a:r>
            <a:r>
              <a:rPr lang="ru-RU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</a:t>
            </a: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/с № 5»Родничок» 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комбинированного вида с. Сарыг-Сеп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35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Дистанционное обучение 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35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 неделя (с 26 по 31 января 2022г.)</a:t>
            </a:r>
          </a:p>
          <a:p>
            <a:pPr algn="ctr">
              <a:lnSpc>
                <a:spcPct val="100000"/>
              </a:lnSpc>
              <a:buNone/>
            </a:pPr>
            <a:r>
              <a:rPr lang="en-US" sz="35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II</a:t>
            </a:r>
            <a:r>
              <a:rPr lang="kk-KZ" sz="35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младшая</a:t>
            </a:r>
            <a:r>
              <a:rPr lang="ru-RU" sz="35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группа (3 - 4 года)</a:t>
            </a:r>
            <a:r>
              <a:rPr lang="ru-RU" sz="3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ru-RU" sz="7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Fill>
                  <a:solidFill>
                    <a:srgbClr val="FFFFFF"/>
                  </a:solidFill>
                </a:uFill>
                <a:latin typeface="Calibri"/>
              </a:rPr>
              <a:t>Тема: «Зима»</a:t>
            </a:r>
            <a:endParaRPr lang="ru-RU" sz="7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 горки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04664"/>
            <a:ext cx="8606811" cy="61441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700808"/>
            <a:ext cx="684076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Уважаемые родители!</a:t>
            </a:r>
          </a:p>
          <a:p>
            <a:pPr algn="ctr"/>
            <a:endParaRPr lang="ru-RU" sz="1100" b="1" dirty="0" smtClean="0"/>
          </a:p>
          <a:p>
            <a:pPr algn="ctr"/>
            <a:endParaRPr lang="ru-RU" sz="1100" b="1" dirty="0" smtClean="0"/>
          </a:p>
          <a:p>
            <a:pPr algn="ctr"/>
            <a:r>
              <a:rPr lang="ru-RU" sz="2800" dirty="0" smtClean="0"/>
              <a:t>Во время деятельности с ребенком </a:t>
            </a:r>
          </a:p>
          <a:p>
            <a:pPr algn="ctr"/>
            <a:r>
              <a:rPr lang="ru-RU" sz="2800" dirty="0" smtClean="0"/>
              <a:t>сделайте, пожалуйста, фотографии. </a:t>
            </a:r>
          </a:p>
          <a:p>
            <a:pPr algn="ctr"/>
            <a:r>
              <a:rPr lang="ru-RU" sz="2800" dirty="0" smtClean="0"/>
              <a:t>Отправить фотографии можно в группу в </a:t>
            </a:r>
            <a:r>
              <a:rPr lang="ru-RU" sz="2800" dirty="0" err="1" smtClean="0"/>
              <a:t>вайбер</a:t>
            </a:r>
            <a:r>
              <a:rPr lang="ru-RU" sz="2800" dirty="0" smtClean="0"/>
              <a:t> или лично вашему воспитателю. </a:t>
            </a:r>
            <a:endParaRPr lang="ru-RU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2132856"/>
            <a:ext cx="5094664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2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</a:t>
            </a:r>
          </a:p>
          <a:p>
            <a:pPr algn="ctr"/>
            <a:r>
              <a:rPr lang="ru-RU" sz="72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внимание</a:t>
            </a:r>
            <a:endParaRPr lang="ru-RU" sz="7200" b="1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476673"/>
            <a:ext cx="56166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Разминка под музыку:</a:t>
            </a:r>
          </a:p>
          <a:p>
            <a:pPr algn="ctr">
              <a:lnSpc>
                <a:spcPct val="100000"/>
              </a:lnSpc>
            </a:pPr>
            <a:r>
              <a:rPr lang="ru-RU" sz="2400" i="1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Выполнять движения разминки под</a:t>
            </a:r>
          </a:p>
          <a:p>
            <a:pPr algn="ctr">
              <a:lnSpc>
                <a:spcPct val="100000"/>
              </a:lnSpc>
            </a:pPr>
            <a:r>
              <a:rPr lang="ru-RU" sz="2400" i="1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музыку.</a:t>
            </a:r>
          </a:p>
        </p:txBody>
      </p:sp>
      <p:pic>
        <p:nvPicPr>
          <p:cNvPr id="3" name="Рисунок 2" descr="скачанные файлы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2060848"/>
            <a:ext cx="5194138" cy="21534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83768" y="4437112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 smtClean="0">
                <a:latin typeface="+mj-lt"/>
                <a:cs typeface="Calibri" pitchFamily="34" charset="0"/>
              </a:rPr>
              <a:t>Ножками затопали,</a:t>
            </a:r>
          </a:p>
          <a:p>
            <a:pPr algn="ctr">
              <a:buNone/>
            </a:pPr>
            <a:r>
              <a:rPr lang="ru-RU" dirty="0" smtClean="0">
                <a:latin typeface="+mj-lt"/>
                <a:cs typeface="Calibri" pitchFamily="34" charset="0"/>
              </a:rPr>
              <a:t>Зашагали по полу:</a:t>
            </a:r>
          </a:p>
          <a:p>
            <a:pPr algn="ctr">
              <a:buNone/>
            </a:pPr>
            <a:r>
              <a:rPr lang="ru-RU" dirty="0" smtClean="0">
                <a:latin typeface="+mj-lt"/>
                <a:cs typeface="Calibri" pitchFamily="34" charset="0"/>
              </a:rPr>
              <a:t>Топ, топ, топ, топ, топ,</a:t>
            </a:r>
          </a:p>
          <a:p>
            <a:pPr algn="ctr">
              <a:buNone/>
            </a:pPr>
            <a:r>
              <a:rPr lang="ru-RU" dirty="0" smtClean="0">
                <a:latin typeface="+mj-lt"/>
                <a:cs typeface="Calibri" pitchFamily="34" charset="0"/>
              </a:rPr>
              <a:t>А теперь все дружно – стоп!</a:t>
            </a:r>
          </a:p>
        </p:txBody>
      </p:sp>
      <p:pic>
        <p:nvPicPr>
          <p:cNvPr id="6" name="02 Маршируем дружн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786710" y="785794"/>
            <a:ext cx="571504" cy="571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4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548681"/>
            <a:ext cx="4572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i="1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Лёгкий бег под музыку.</a:t>
            </a:r>
          </a:p>
          <a:p>
            <a:pPr>
              <a:lnSpc>
                <a:spcPct val="100000"/>
              </a:lnSpc>
            </a:pPr>
            <a:endParaRPr lang="ru-RU" spc="-1" dirty="0">
              <a:solidFill>
                <a:schemeClr val="accent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5" name="Рисунок 4" descr="1скачанные файл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2143116"/>
            <a:ext cx="6072230" cy="2643206"/>
          </a:xfrm>
          <a:prstGeom prst="rect">
            <a:avLst/>
          </a:prstGeom>
        </p:spPr>
      </p:pic>
      <p:pic>
        <p:nvPicPr>
          <p:cNvPr id="6" name="10 Мы учимся бегать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00958" y="642918"/>
            <a:ext cx="642942" cy="642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6084" y="764704"/>
            <a:ext cx="72210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Прочитайте стихотворение «Зима»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1988840"/>
            <a:ext cx="56166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Всюду снег, в снегу дома – </a:t>
            </a:r>
          </a:p>
          <a:p>
            <a:r>
              <a:rPr lang="ru-RU" sz="2400" dirty="0" smtClean="0"/>
              <a:t>Привезла его зима.</a:t>
            </a:r>
          </a:p>
          <a:p>
            <a:r>
              <a:rPr lang="ru-RU" sz="2400" dirty="0" smtClean="0"/>
              <a:t>К </a:t>
            </a:r>
            <a:r>
              <a:rPr lang="ru-RU" sz="2400" dirty="0" smtClean="0"/>
              <a:t>нам спешила поскорей,</a:t>
            </a:r>
          </a:p>
          <a:p>
            <a:r>
              <a:rPr lang="ru-RU" sz="2400" dirty="0" smtClean="0"/>
              <a:t>Привезла нам снегирей.</a:t>
            </a:r>
          </a:p>
          <a:p>
            <a:r>
              <a:rPr lang="ru-RU" sz="2400" dirty="0" smtClean="0"/>
              <a:t>От зари и до зари</a:t>
            </a:r>
          </a:p>
          <a:p>
            <a:r>
              <a:rPr lang="ru-RU" sz="2400" dirty="0" smtClean="0"/>
              <a:t>Славят зиму снегири.</a:t>
            </a:r>
            <a:r>
              <a:rPr lang="ru-RU" sz="2400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</a:p>
          <a:p>
            <a:endParaRPr lang="ru-RU" dirty="0" smtClean="0"/>
          </a:p>
        </p:txBody>
      </p:sp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3143248"/>
            <a:ext cx="3286148" cy="32369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eautiful-winter-photos-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548680"/>
            <a:ext cx="8588526" cy="569705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а горке.jpg"/>
          <p:cNvPicPr>
            <a:picLocks noChangeAspect="1"/>
          </p:cNvPicPr>
          <p:nvPr/>
        </p:nvPicPr>
        <p:blipFill>
          <a:blip r:embed="rId2" cstate="print"/>
          <a:srcRect b="11172"/>
          <a:stretch>
            <a:fillRect/>
          </a:stretch>
        </p:blipFill>
        <p:spPr>
          <a:xfrm>
            <a:off x="1907704" y="1700808"/>
            <a:ext cx="5205958" cy="43204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63688" y="404664"/>
            <a:ext cx="5760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" algn="ctr">
              <a:buClr>
                <a:srgbClr val="000000"/>
              </a:buClr>
            </a:pPr>
            <a:r>
              <a:rPr lang="ru-RU" sz="4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Учим песню «Зима»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ова.jpg"/>
          <p:cNvPicPr>
            <a:picLocks noChangeAspect="1"/>
          </p:cNvPicPr>
          <p:nvPr/>
        </p:nvPicPr>
        <p:blipFill>
          <a:blip r:embed="rId4" cstate="print"/>
          <a:srcRect l="32292" r="7292"/>
          <a:stretch>
            <a:fillRect/>
          </a:stretch>
        </p:blipFill>
        <p:spPr>
          <a:xfrm>
            <a:off x="2771800" y="1196752"/>
            <a:ext cx="4176464" cy="4248472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71600" y="332656"/>
            <a:ext cx="7334201" cy="648072"/>
          </a:xfrm>
        </p:spPr>
        <p:txBody>
          <a:bodyPr/>
          <a:lstStyle/>
          <a:p>
            <a:pPr algn="l">
              <a:buNone/>
            </a:pPr>
            <a:r>
              <a:rPr lang="ru-RU" dirty="0" smtClean="0"/>
              <a:t> +                                   -</a:t>
            </a:r>
            <a:endParaRPr lang="ru-RU" dirty="0"/>
          </a:p>
        </p:txBody>
      </p:sp>
      <p:pic>
        <p:nvPicPr>
          <p:cNvPr id="6" name="42 Зима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572396" y="1142984"/>
            <a:ext cx="642942" cy="642942"/>
          </a:xfrm>
          <a:prstGeom prst="rect">
            <a:avLst/>
          </a:prstGeom>
        </p:spPr>
      </p:pic>
      <p:pic>
        <p:nvPicPr>
          <p:cNvPr id="7" name="Вот зима - кругом бело - много снега намело (www.hotplayer.ru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1142976" y="1142984"/>
            <a:ext cx="714380" cy="71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5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47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1691680" y="404664"/>
            <a:ext cx="5637010" cy="1026135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ru-RU" sz="5100" b="1" dirty="0" smtClean="0">
                <a:latin typeface="Calibri" pitchFamily="34" charset="0"/>
                <a:cs typeface="Calibri" pitchFamily="34" charset="0"/>
              </a:rPr>
              <a:t>Пляска</a:t>
            </a:r>
          </a:p>
          <a:p>
            <a:pPr algn="ctr"/>
            <a:r>
              <a:rPr lang="ru-RU" sz="7600" b="1" dirty="0" smtClean="0">
                <a:latin typeface="Calibri" pitchFamily="34" charset="0"/>
                <a:cs typeface="Calibri" pitchFamily="34" charset="0"/>
              </a:rPr>
              <a:t>Праздник у зверят</a:t>
            </a:r>
            <a:endParaRPr lang="ru-RU" sz="76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" name="Рисунок 15" descr="звери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1844824"/>
            <a:ext cx="7768045" cy="4320479"/>
          </a:xfrm>
          <a:prstGeom prst="rect">
            <a:avLst/>
          </a:prstGeom>
        </p:spPr>
      </p:pic>
      <p:pic>
        <p:nvPicPr>
          <p:cNvPr id="5" name="12 ПРАЗДНИК У ЗВЕРЯТ плю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358082" y="857232"/>
            <a:ext cx="571504" cy="571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7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0"/>
            <a:ext cx="820891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endParaRPr lang="ru-RU" sz="3600" b="1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lang="ru-RU" sz="3600" b="1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ru-RU" sz="36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Музыкальная игра</a:t>
            </a:r>
          </a:p>
          <a:p>
            <a:pPr algn="ctr">
              <a:lnSpc>
                <a:spcPct val="100000"/>
              </a:lnSpc>
            </a:pPr>
            <a:r>
              <a:rPr lang="ru-RU" sz="4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«Саночки»</a:t>
            </a:r>
          </a:p>
          <a:p>
            <a:pPr algn="ctr">
              <a:lnSpc>
                <a:spcPct val="100000"/>
              </a:lnSpc>
            </a:pPr>
            <a:endParaRPr lang="ru-RU" sz="36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3105835"/>
            <a:ext cx="67687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i="1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Выполняем движения в соответствии со словами песенки.</a:t>
            </a:r>
          </a:p>
        </p:txBody>
      </p:sp>
      <p:pic>
        <p:nvPicPr>
          <p:cNvPr id="6" name="Юлия Селиверстова - Наши детки в санки сели (mixpromo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429520" y="1571612"/>
            <a:ext cx="571504" cy="571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19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5121</TotalTime>
  <Words>145</Words>
  <Application>Microsoft Office PowerPoint</Application>
  <PresentationFormat>Экран (4:3)</PresentationFormat>
  <Paragraphs>38</Paragraphs>
  <Slides>12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Выполнил: музыкальный руководитель Трегубова В.В. </vt:lpstr>
      <vt:lpstr>Слайд 2</vt:lpstr>
      <vt:lpstr>Слайд 3</vt:lpstr>
      <vt:lpstr>Слайд 4</vt:lpstr>
      <vt:lpstr>Слайд 5</vt:lpstr>
      <vt:lpstr>Слайд 6</vt:lpstr>
      <vt:lpstr> +                                   -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д/с № 5»Родничок» комбинированного вида с.Сарыг-Сеп   Тема: «Название проекта»</dc:title>
  <dc:creator>Ирина</dc:creator>
  <cp:lastModifiedBy>WORK</cp:lastModifiedBy>
  <cp:revision>102</cp:revision>
  <dcterms:created xsi:type="dcterms:W3CDTF">2017-09-25T05:51:55Z</dcterms:created>
  <dcterms:modified xsi:type="dcterms:W3CDTF">2022-01-27T05:38:08Z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8</vt:i4>
  </property>
</Properties>
</file>