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rgbClr val="C00000"/>
                </a:solidFill>
              </a:rPr>
              <a:t>МБДОУ д/с № 5 «Родничок» комбинированного вида с. Сарыг-Сеп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00B05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00B050"/>
                </a:solidFill>
              </a:rPr>
              <a:t>«</a:t>
            </a:r>
            <a:r>
              <a:rPr lang="ru-RU" sz="3600" b="1" dirty="0" smtClean="0">
                <a:solidFill>
                  <a:srgbClr val="00B050"/>
                </a:solidFill>
              </a:rPr>
              <a:t>Зима</a:t>
            </a:r>
            <a:r>
              <a:rPr lang="ru-RU" sz="3600" b="1" dirty="0" smtClean="0">
                <a:solidFill>
                  <a:srgbClr val="00B050"/>
                </a:solidFill>
              </a:rPr>
              <a:t>»</a:t>
            </a:r>
            <a:endParaRPr lang="ru-RU" sz="36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US" sz="3600" b="1" dirty="0" smtClean="0">
                <a:solidFill>
                  <a:srgbClr val="00B050"/>
                </a:solidFill>
              </a:rPr>
              <a:t>II</a:t>
            </a:r>
            <a:r>
              <a:rPr lang="ru-RU" sz="3600" b="1" dirty="0" smtClean="0">
                <a:solidFill>
                  <a:srgbClr val="00B050"/>
                </a:solidFill>
              </a:rPr>
              <a:t> ранняя </a:t>
            </a:r>
            <a:r>
              <a:rPr lang="ru-RU" sz="3600" b="1" dirty="0">
                <a:solidFill>
                  <a:srgbClr val="00B050"/>
                </a:solidFill>
              </a:rPr>
              <a:t>группа </a:t>
            </a:r>
            <a:r>
              <a:rPr lang="ru-RU" sz="3600" b="1" dirty="0" smtClean="0">
                <a:solidFill>
                  <a:srgbClr val="00B050"/>
                </a:solidFill>
              </a:rPr>
              <a:t>(1,5 - 2 </a:t>
            </a:r>
            <a:r>
              <a:rPr lang="ru-RU" sz="3600" b="1" dirty="0">
                <a:solidFill>
                  <a:srgbClr val="00B050"/>
                </a:solidFill>
              </a:rPr>
              <a:t>лет)</a:t>
            </a:r>
          </a:p>
          <a:p>
            <a:pPr marL="0" indent="0" algn="ctr">
              <a:buNone/>
            </a:pPr>
            <a:r>
              <a:rPr lang="ru-RU" sz="3600" b="1" dirty="0">
                <a:solidFill>
                  <a:srgbClr val="00B050"/>
                </a:solidFill>
              </a:rPr>
              <a:t>С </a:t>
            </a:r>
            <a:r>
              <a:rPr lang="ru-RU" sz="3600" b="1" dirty="0" smtClean="0">
                <a:solidFill>
                  <a:srgbClr val="00B050"/>
                </a:solidFill>
              </a:rPr>
              <a:t>31</a:t>
            </a:r>
            <a:r>
              <a:rPr lang="ru-RU" sz="3600" b="1" dirty="0" smtClean="0">
                <a:solidFill>
                  <a:srgbClr val="00B050"/>
                </a:solidFill>
              </a:rPr>
              <a:t>.01.2022 </a:t>
            </a:r>
            <a:r>
              <a:rPr lang="ru-RU" sz="3600" b="1" dirty="0">
                <a:solidFill>
                  <a:srgbClr val="00B050"/>
                </a:solidFill>
              </a:rPr>
              <a:t>г. по </a:t>
            </a:r>
            <a:r>
              <a:rPr lang="ru-RU" sz="3600" b="1" dirty="0" smtClean="0">
                <a:solidFill>
                  <a:srgbClr val="00B050"/>
                </a:solidFill>
              </a:rPr>
              <a:t>04</a:t>
            </a:r>
            <a:r>
              <a:rPr lang="ru-RU" sz="3600" b="1" dirty="0" smtClean="0">
                <a:solidFill>
                  <a:srgbClr val="00B050"/>
                </a:solidFill>
              </a:rPr>
              <a:t>.02.2022 </a:t>
            </a:r>
            <a:r>
              <a:rPr lang="ru-RU" sz="3600" b="1" dirty="0">
                <a:solidFill>
                  <a:srgbClr val="00B050"/>
                </a:solidFill>
              </a:rPr>
              <a:t>г.</a:t>
            </a:r>
          </a:p>
          <a:p>
            <a:pPr algn="ctr"/>
            <a:endParaRPr lang="ru-RU" sz="3600" dirty="0">
              <a:solidFill>
                <a:srgbClr val="00B050"/>
              </a:solidFill>
            </a:endParaRPr>
          </a:p>
          <a:p>
            <a:pPr algn="ctr"/>
            <a:endParaRPr lang="ru-RU" sz="3600" dirty="0">
              <a:solidFill>
                <a:srgbClr val="00B050"/>
              </a:solidFill>
            </a:endParaRPr>
          </a:p>
          <a:p>
            <a:pPr algn="r"/>
            <a:r>
              <a:rPr lang="ru-RU" sz="3600" dirty="0">
                <a:solidFill>
                  <a:srgbClr val="00B050"/>
                </a:solidFill>
              </a:rPr>
              <a:t>Воспитатель: </a:t>
            </a:r>
            <a:r>
              <a:rPr lang="ru-RU" sz="3600" b="1" dirty="0" err="1" smtClean="0">
                <a:solidFill>
                  <a:srgbClr val="00B050"/>
                </a:solidFill>
              </a:rPr>
              <a:t>Кундуу</a:t>
            </a:r>
            <a:r>
              <a:rPr lang="ru-RU" sz="3600" b="1" dirty="0" smtClean="0">
                <a:solidFill>
                  <a:srgbClr val="00B050"/>
                </a:solidFill>
              </a:rPr>
              <a:t> Б.Р.</a:t>
            </a:r>
            <a:endParaRPr lang="ru-RU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21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C00000"/>
                </a:solidFill>
              </a:rPr>
              <a:t>Уважаемые родители!</a:t>
            </a:r>
          </a:p>
          <a:p>
            <a:pPr algn="ctr"/>
            <a:endParaRPr lang="ru-RU" sz="1800" b="1" dirty="0"/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 </a:t>
            </a:r>
          </a:p>
        </p:txBody>
      </p:sp>
    </p:spTree>
    <p:extLst>
      <p:ext uri="{BB962C8B-B14F-4D97-AF65-F5344CB8AC3E}">
        <p14:creationId xmlns:p14="http://schemas.microsoft.com/office/powerpoint/2010/main" val="1579985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слеп</a:t>
            </a:r>
            <a:r>
              <a:rPr lang="ru-RU" b="1" dirty="0" smtClean="0">
                <a:solidFill>
                  <a:srgbClr val="002060"/>
                </a:solidFill>
              </a:rPr>
              <a:t>ите  с ребенком мандарины и апельсины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1752600"/>
            <a:ext cx="8568952" cy="4373563"/>
          </a:xfrm>
        </p:spPr>
      </p:pic>
    </p:spTree>
    <p:extLst>
      <p:ext uri="{BB962C8B-B14F-4D97-AF65-F5344CB8AC3E}">
        <p14:creationId xmlns:p14="http://schemas.microsoft.com/office/powerpoint/2010/main" val="4137030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Нарисуйте с ребенком 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«весёлого снеговика»</a:t>
            </a:r>
            <a:endParaRPr lang="ru-RU" sz="2800" b="1" dirty="0">
              <a:solidFill>
                <a:srgbClr val="00206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752600"/>
            <a:ext cx="8568952" cy="4772744"/>
          </a:xfrm>
        </p:spPr>
      </p:pic>
    </p:spTree>
    <p:extLst>
      <p:ext uri="{BB962C8B-B14F-4D97-AF65-F5344CB8AC3E}">
        <p14:creationId xmlns:p14="http://schemas.microsoft.com/office/powerpoint/2010/main" val="3432684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Спасибо за внимание!</a:t>
            </a:r>
            <a:endParaRPr lang="ru-RU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937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52</TotalTime>
  <Words>76</Words>
  <Application>Microsoft Office PowerPoint</Application>
  <PresentationFormat>Экран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Аптека</vt:lpstr>
      <vt:lpstr>МБДОУ д/с № 5 «Родничок» комбинированного вида с. Сарыг-Сеп</vt:lpstr>
      <vt:lpstr>Презентация PowerPoint</vt:lpstr>
      <vt:lpstr>слепите  с ребенком мандарины и апельсины</vt:lpstr>
      <vt:lpstr>Нарисуйте с ребенком  «весёлого снеговика»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Пользователь Windows</cp:lastModifiedBy>
  <cp:revision>6</cp:revision>
  <dcterms:created xsi:type="dcterms:W3CDTF">2022-01-26T14:56:51Z</dcterms:created>
  <dcterms:modified xsi:type="dcterms:W3CDTF">2022-01-31T05:48:34Z</dcterms:modified>
</cp:coreProperties>
</file>