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2" r:id="rId15"/>
    <p:sldId id="274" r:id="rId16"/>
    <p:sldId id="276" r:id="rId17"/>
    <p:sldId id="270" r:id="rId18"/>
    <p:sldId id="273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08E7-E547-4279-B3A6-11948F23041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F6C0-8E4B-470F-A2F0-BAA109E24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8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F6C0-8E4B-470F-A2F0-BAA109E246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9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1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4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3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7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3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DA66A7-92C4-49C4-B25A-7DCDF8E55B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43C793-8F9B-4E81-AC55-F83A367FE83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7" y="585216"/>
            <a:ext cx="10935268" cy="105251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Д\С№5 «Родничок»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37731"/>
            <a:ext cx="9720073" cy="4671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755784"/>
            <a:ext cx="9720073" cy="4435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164" y="2690336"/>
            <a:ext cx="7601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(с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7 февраля 2022 год)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(5-6 лет)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«Зима 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Акатьева Л.П.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4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011" y="327546"/>
            <a:ext cx="8707272" cy="5459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81" y="1337482"/>
            <a:ext cx="9437732" cy="510426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0786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536" y="213452"/>
            <a:ext cx="9580183" cy="973903"/>
          </a:xfrm>
        </p:spPr>
        <p:txBody>
          <a:bodyPr/>
          <a:lstStyle/>
          <a:p>
            <a:pPr algn="ctr"/>
            <a:r>
              <a:rPr lang="ru-RU" dirty="0" smtClean="0"/>
              <a:t>Образец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0" y="1579866"/>
            <a:ext cx="5363633" cy="4469552"/>
          </a:xfr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25" y="1576590"/>
            <a:ext cx="5581327" cy="44695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735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68491"/>
            <a:ext cx="9061568" cy="4367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 Вот собачка жучка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023582"/>
            <a:ext cx="10644708" cy="5495782"/>
          </a:xfrm>
        </p:spPr>
        <p:txBody>
          <a:bodyPr>
            <a:normAutofit/>
          </a:bodyPr>
          <a:lstStyle/>
          <a:p>
            <a:pPr marL="310896" lvl="2" indent="0">
              <a:buNone/>
            </a:pPr>
            <a:r>
              <a:rPr lang="ru-RU" i="1" dirty="0"/>
              <a:t>      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Цель: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двигательной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Вот собачка Жучка. Предложить  детям  поиграть  с  Жучкой.  Нарисовать круг – это ее дом. Дети берутся за руки, идут по кругу и поют песенку: Вот собачка Жучка,        Хвостик закорючка, Зубки острые, Шерстка пестрая! Собачка  лает.  Дети  останавливаются,  грозят  ей пальчиками и говорят: Ты, собачка, не лай, Лучше с нами поиграй, Мы –бежим, ты –догоняй! Дети убегают, собачка их догоняет. Нарисовать фигуры по количеству детей. Это «домики», в которых дети спрячутся от собачки, их расположение на игровой площадке следует изменять, постепенно увеличивая расстояние, которое ребенок пробегает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  папа ,мама, брат и сестра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43" y="4148919"/>
            <a:ext cx="4544705" cy="23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811" y="462387"/>
            <a:ext cx="9720072" cy="6976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птиц зимой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" y="2286000"/>
            <a:ext cx="9720072" cy="402336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3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691" y="989189"/>
            <a:ext cx="10139743" cy="56572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0" y="1223930"/>
            <a:ext cx="10139743" cy="51877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993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367" y="655093"/>
            <a:ext cx="9720072" cy="6414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7" y="1753736"/>
            <a:ext cx="9252636" cy="449693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5100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397572"/>
            <a:ext cx="10607723" cy="5031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Птичье меню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69" y="4167762"/>
            <a:ext cx="345600" cy="25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6" y="1236905"/>
            <a:ext cx="9785445" cy="52184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794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90" y="354841"/>
            <a:ext cx="9321420" cy="873457"/>
          </a:xfrm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детям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746913"/>
            <a:ext cx="9444250" cy="477671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247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674" y="395785"/>
            <a:ext cx="9720072" cy="805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Вопросы детям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2" y="1426191"/>
            <a:ext cx="8065827" cy="448329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0611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071" y="341193"/>
            <a:ext cx="8393373" cy="9280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Смастерите  кормушку и  повешайте около своего дома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528547"/>
            <a:ext cx="5704764" cy="47007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90" y="2989263"/>
            <a:ext cx="1679796" cy="1119187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10" y="1528547"/>
            <a:ext cx="5397691" cy="47007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602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33" y="382137"/>
            <a:ext cx="10130051" cy="10372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33" y="1924334"/>
            <a:ext cx="9720073" cy="2756848"/>
          </a:xfrm>
        </p:spPr>
        <p:txBody>
          <a:bodyPr>
            <a:normAutofit/>
          </a:bodyPr>
          <a:lstStyle/>
          <a:p>
            <a:pPr lvl="8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</a:t>
            </a:r>
          </a:p>
          <a:p>
            <a:pPr lvl="8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  <a:p>
            <a:pPr lvl="8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можно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группу,вайбер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лично вашему воспитателю.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10" y="1907412"/>
            <a:ext cx="7574507" cy="453433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630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80500"/>
            <a:ext cx="9720072" cy="11889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Беседа о дружбе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733266"/>
            <a:ext cx="8502009" cy="4681182"/>
          </a:xfrm>
        </p:spPr>
      </p:pic>
    </p:spTree>
    <p:extLst>
      <p:ext uri="{BB962C8B-B14F-4D97-AF65-F5344CB8AC3E}">
        <p14:creationId xmlns:p14="http://schemas.microsoft.com/office/powerpoint/2010/main" val="15916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334" y="653455"/>
            <a:ext cx="7410188" cy="861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Минутка «Дружба»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480" y="1835624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Дружно за руки беритесь</a:t>
            </a:r>
            <a:r>
              <a:rPr lang="ru-RU" dirty="0"/>
              <a:t>, в круг скорее становитесь </a:t>
            </a:r>
            <a:r>
              <a:rPr lang="ru-RU" i="1" dirty="0"/>
              <a:t>(встаем в круг)</a:t>
            </a:r>
            <a:endParaRPr lang="ru-RU" dirty="0"/>
          </a:p>
          <a:p>
            <a:r>
              <a:rPr lang="ru-RU" dirty="0"/>
              <a:t>Вправо – влево повернитесь. </a:t>
            </a:r>
            <a:r>
              <a:rPr lang="ru-RU" i="1" dirty="0"/>
              <a:t>(повороты вправо – влево)</a:t>
            </a:r>
            <a:endParaRPr lang="ru-RU" dirty="0"/>
          </a:p>
          <a:p>
            <a:r>
              <a:rPr lang="ru-RU" dirty="0"/>
              <a:t>Будем веселиться, </a:t>
            </a:r>
            <a:r>
              <a:rPr lang="ru-RU" i="1" dirty="0"/>
              <a:t>(хлопки)</a:t>
            </a:r>
            <a:endParaRPr lang="ru-RU" dirty="0"/>
          </a:p>
          <a:p>
            <a:r>
              <a:rPr lang="ru-RU" dirty="0"/>
              <a:t>Прыгать </a:t>
            </a:r>
            <a:r>
              <a:rPr lang="ru-RU" i="1" dirty="0"/>
              <a:t>(прыжки)</a:t>
            </a:r>
            <a:endParaRPr lang="ru-RU" dirty="0"/>
          </a:p>
          <a:p>
            <a:r>
              <a:rPr lang="ru-RU" dirty="0"/>
              <a:t>И кружиться. </a:t>
            </a:r>
            <a:r>
              <a:rPr lang="ru-RU" i="1" dirty="0"/>
              <a:t>(кружение)</a:t>
            </a:r>
            <a:endParaRPr lang="ru-RU" dirty="0"/>
          </a:p>
          <a:p>
            <a:r>
              <a:rPr lang="ru-RU" dirty="0"/>
              <a:t>Много радостных людей </a:t>
            </a:r>
            <a:r>
              <a:rPr lang="ru-RU" i="1" dirty="0"/>
              <a:t>(идём по кругу)</a:t>
            </a:r>
            <a:endParaRPr lang="ru-RU" dirty="0"/>
          </a:p>
          <a:p>
            <a:r>
              <a:rPr lang="ru-RU" dirty="0"/>
              <a:t>Добрых верных нам </a:t>
            </a:r>
            <a:r>
              <a:rPr lang="ru-RU" b="1" dirty="0"/>
              <a:t>друзей</a:t>
            </a:r>
            <a:r>
              <a:rPr lang="ru-RU" dirty="0"/>
              <a:t>.</a:t>
            </a:r>
          </a:p>
          <a:p>
            <a:r>
              <a:rPr lang="ru-RU" dirty="0"/>
              <a:t>Ссориться не будем </a:t>
            </a:r>
            <a:r>
              <a:rPr lang="ru-RU" i="1" dirty="0"/>
              <a:t>(подходим к центру)</a:t>
            </a:r>
            <a:endParaRPr lang="ru-RU" dirty="0"/>
          </a:p>
          <a:p>
            <a:r>
              <a:rPr lang="ru-RU" dirty="0"/>
              <a:t>Про печаль забудем. </a:t>
            </a:r>
            <a:r>
              <a:rPr lang="ru-RU" i="1" dirty="0"/>
              <a:t>(отходим назад)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4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733" y="168395"/>
            <a:ext cx="10126641" cy="1145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Толстой. Быль «Лев и собачка»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2733" y="1569493"/>
            <a:ext cx="11416354" cy="5540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978" y="2642319"/>
            <a:ext cx="110501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Лондоне показывали диких зверей и за смотрение брали деньгами или собаками и кошками на корм диким зверям.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Одному человеку захотелось поглядеть зверей; он ухватил на улице собачонку и принес ее в зверинец. Его пустили смотреть, а собачонку взяли и бросили в клетку ко льву на съеденье. Собачка поджала хвост и прижалась в угол клетки. Лев подошел к ней и понюхал ее.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Собачка легла на спину, подняла лапки и стала махать хвостиком.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Лев тронул ее лапой и перевернул.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Собачка вскочила и стала перед львом на задние лапки.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Лев смотрел на собачку, поворачивал голову со стороны на сторону и не трогал ее.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Когда хозяин бросил льву мяса, лев оторвал кусок и оставил собачке.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Вечером, когда лев лег спать, собачка легла подле него и положила свою голову на лапы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96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2" y="559558"/>
            <a:ext cx="10740788" cy="5008729"/>
          </a:xfrm>
        </p:spPr>
        <p:txBody>
          <a:bodyPr>
            <a:noAutofit/>
          </a:bodyPr>
          <a:lstStyle/>
          <a:p>
            <a:r>
              <a:rPr lang="ru-RU" sz="1800" dirty="0"/>
              <a:t>С тех пор собачка жила в одной клетке со львом. Лев не трогал ее, ел корм, спал с ней вместе, а иногда играл с ней.</a:t>
            </a:r>
          </a:p>
          <a:p>
            <a:r>
              <a:rPr lang="ru-RU" sz="1800" dirty="0"/>
              <a:t>Один раз барин пришел в зверинец и узнал свою собачку; он сказал, что собачка его собственная, и попросил хозяина зверинца отдать ему. Хозяин хотел отдать, но как только стали звать собачку, чтобы взять ее из клетки, лев ощетинился и зарычал.</a:t>
            </a:r>
          </a:p>
          <a:p>
            <a:r>
              <a:rPr lang="ru-RU" sz="1800" dirty="0"/>
              <a:t>Так прожили лев и собачка целый год в одной клетке.</a:t>
            </a:r>
          </a:p>
          <a:p>
            <a:r>
              <a:rPr lang="ru-RU" sz="1800" dirty="0"/>
              <a:t>Через год собачка заболела и издохла. Лев перестал есть, все нюхал, лизал собачку и трогал ее лапой.</a:t>
            </a:r>
          </a:p>
          <a:p>
            <a:r>
              <a:rPr lang="ru-RU" sz="1800" dirty="0"/>
              <a:t>Когда он понял, что она умерла, он вдруг вспрыгнул, ощетинился, стал хлестать себя хвостом по бокам, бросился на стену клетки и стал грызть засовы и пол.</a:t>
            </a:r>
          </a:p>
          <a:p>
            <a:r>
              <a:rPr lang="ru-RU" sz="1800" dirty="0"/>
              <a:t>Целый день он бился, метался в клетке и ревел, потом лег подле мертвой собачки и затих. Хозяин хотел унести мертвую собачку, но лев никого не подпускал к ней.</a:t>
            </a:r>
          </a:p>
          <a:p>
            <a:r>
              <a:rPr lang="ru-RU" sz="1800" dirty="0"/>
              <a:t>Хозяин думал, что лев забудет свое горе, если ему дать другую собачку, и пустил к нему в клетку живую собачку; но лев тотчас разорвал ее на куски. Потом он обнял своими лапами мертвую собачку и так лежал пять дней.</a:t>
            </a:r>
          </a:p>
          <a:p>
            <a:r>
              <a:rPr lang="ru-RU" sz="1800" dirty="0"/>
              <a:t>На шестой день лев умер.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758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777921"/>
            <a:ext cx="8884692" cy="5295333"/>
          </a:xfrm>
        </p:spPr>
      </p:pic>
    </p:spTree>
    <p:extLst>
      <p:ext uri="{BB962C8B-B14F-4D97-AF65-F5344CB8AC3E}">
        <p14:creationId xmlns:p14="http://schemas.microsoft.com/office/powerpoint/2010/main" val="241177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детям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Как собачка попала в клетку?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Лев добрый или злой оказался?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Сколько прожили вместе лев и собачка?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Что случилось с собачкой?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Как лев отреагировал ,когда умерла собачка?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Как вёл лев себя после смерти собачки?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Что случилось со львом?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451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2823</TotalTime>
  <Words>536</Words>
  <Application>Microsoft Office PowerPoint</Application>
  <PresentationFormat>Широкоэкранный</PresentationFormat>
  <Paragraphs>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МБДОУ Д\С№5 «Родничок» комбинированного вида с. Сарыг-Сеп</vt:lpstr>
      <vt:lpstr>Уважаемые родители!</vt:lpstr>
      <vt:lpstr>Развитие речи</vt:lpstr>
      <vt:lpstr> Тема: Беседа о дружбе</vt:lpstr>
      <vt:lpstr>Физ. Минутка «Дружба»</vt:lpstr>
      <vt:lpstr>Лев Толстой. Быль «Лев и собачка»</vt:lpstr>
      <vt:lpstr>Презентация PowerPoint</vt:lpstr>
      <vt:lpstr>Презентация PowerPoint</vt:lpstr>
      <vt:lpstr>Вопросы детям</vt:lpstr>
      <vt:lpstr>Лепка</vt:lpstr>
      <vt:lpstr>Образец</vt:lpstr>
      <vt:lpstr>Подвижная игра « Вот собачка жучка»</vt:lpstr>
      <vt:lpstr>Жизнь птиц зимой</vt:lpstr>
      <vt:lpstr>Презентация PowerPoint</vt:lpstr>
      <vt:lpstr>Физкультминутка</vt:lpstr>
      <vt:lpstr>Птичье меню</vt:lpstr>
      <vt:lpstr>Объяснение детям</vt:lpstr>
      <vt:lpstr>Вопросы детям</vt:lpstr>
      <vt:lpstr>Смастерите  кормушку и  повешайте около своего дома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Д\С№5 «Родничок» комбинированного вида с. Сарыг-Сеп</dc:title>
  <dc:creator>172115</dc:creator>
  <cp:lastModifiedBy>172115</cp:lastModifiedBy>
  <cp:revision>29</cp:revision>
  <dcterms:created xsi:type="dcterms:W3CDTF">2022-01-29T08:18:46Z</dcterms:created>
  <dcterms:modified xsi:type="dcterms:W3CDTF">2022-01-31T07:39:53Z</dcterms:modified>
</cp:coreProperties>
</file>