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0" r:id="rId5"/>
    <p:sldId id="257" r:id="rId6"/>
    <p:sldId id="258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403"/>
            <a:ext cx="9130201" cy="6839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1348" y="16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5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Дистанционное  обучение </a:t>
            </a:r>
            <a:br>
              <a:rPr lang="ru-RU" sz="25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i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первая </a:t>
            </a:r>
            <a:r>
              <a:rPr lang="ru-RU" sz="25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неделя </a:t>
            </a:r>
            <a:r>
              <a:rPr lang="ru-RU" sz="2500" b="1" i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февраля </a:t>
            </a:r>
            <a:r>
              <a:rPr lang="ru-RU" sz="25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2022 года</a:t>
            </a:r>
            <a:br>
              <a:rPr lang="ru-RU" sz="25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для детей 5-6 лет</a:t>
            </a:r>
            <a:r>
              <a:rPr lang="ru-RU" sz="2500" dirty="0">
                <a:solidFill>
                  <a:srgbClr val="1F497D">
                    <a:lumMod val="75000"/>
                  </a:srgbClr>
                </a:solidFill>
              </a:rPr>
              <a:t/>
            </a:r>
            <a:br>
              <a:rPr lang="ru-RU" sz="2500" dirty="0">
                <a:solidFill>
                  <a:srgbClr val="1F497D">
                    <a:lumMod val="75000"/>
                  </a:srgbClr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780928"/>
            <a:ext cx="7232848" cy="98296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«Наши эмоции»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05961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509120"/>
            <a:ext cx="36401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8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26" y="0"/>
            <a:ext cx="91858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08720"/>
            <a:ext cx="6437313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809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7" y="0"/>
            <a:ext cx="9132887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4719" y="908720"/>
            <a:ext cx="8229600" cy="4525963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b="1" dirty="0">
                <a:solidFill>
                  <a:srgbClr val="1F497D">
                    <a:lumMod val="75000"/>
                  </a:srgbClr>
                </a:solidFill>
              </a:rPr>
              <a:t>Уважаемые родители!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b="1" dirty="0">
              <a:solidFill>
                <a:srgbClr val="1F497D">
                  <a:lumMod val="75000"/>
                </a:srgbClr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1F497D">
                    <a:lumMod val="75000"/>
                  </a:srgbClr>
                </a:solidFill>
              </a:rPr>
              <a:t> Во время деятельности с ребенком,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1F497D">
                    <a:lumMod val="75000"/>
                  </a:srgbClr>
                </a:solidFill>
              </a:rPr>
              <a:t>сделайте пожалуйста фотографии.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1F497D">
                    <a:lumMod val="75000"/>
                  </a:srgbClr>
                </a:solidFill>
              </a:rPr>
              <a:t>Отправить фотографии можно в </a:t>
            </a:r>
            <a:r>
              <a:rPr lang="ru-RU" dirty="0" smtClean="0">
                <a:solidFill>
                  <a:srgbClr val="1F497D">
                    <a:lumMod val="75000"/>
                  </a:srgbClr>
                </a:solidFill>
              </a:rPr>
              <a:t>группу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err="1" smtClean="0">
                <a:solidFill>
                  <a:srgbClr val="1F497D">
                    <a:lumMod val="75000"/>
                  </a:srgbClr>
                </a:solidFill>
              </a:rPr>
              <a:t>вайбер</a:t>
            </a:r>
            <a:r>
              <a:rPr lang="ru-RU" dirty="0" smtClean="0">
                <a:solidFill>
                  <a:srgbClr val="1F497D">
                    <a:lumMod val="75000"/>
                  </a:srgbClr>
                </a:solidFill>
              </a:rPr>
              <a:t> или </a:t>
            </a:r>
            <a:r>
              <a:rPr lang="ru-RU" dirty="0">
                <a:solidFill>
                  <a:srgbClr val="1F497D">
                    <a:lumMod val="75000"/>
                  </a:srgbClr>
                </a:solidFill>
              </a:rPr>
              <a:t>лично воспитателю</a:t>
            </a:r>
            <a:r>
              <a:rPr lang="ru-RU" dirty="0" smtClean="0">
                <a:solidFill>
                  <a:srgbClr val="1F497D">
                    <a:lumMod val="75000"/>
                  </a:srgbClr>
                </a:solidFill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7673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83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34993"/>
            <a:ext cx="8136904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«Увлекательное путешествие». </a:t>
            </a:r>
            <a:r>
              <a:rPr lang="ru-RU" dirty="0">
                <a:solidFill>
                  <a:srgbClr val="FF0000"/>
                </a:solidFill>
              </a:rPr>
              <a:t>Р</a:t>
            </a:r>
            <a:r>
              <a:rPr lang="ru-RU" dirty="0" smtClean="0">
                <a:solidFill>
                  <a:srgbClr val="FF0000"/>
                </a:solidFill>
              </a:rPr>
              <a:t>асскажите ребёнку одну </a:t>
            </a:r>
            <a:r>
              <a:rPr lang="ru-RU" dirty="0">
                <a:solidFill>
                  <a:srgbClr val="FF0000"/>
                </a:solidFill>
              </a:rPr>
              <a:t>историю</a:t>
            </a:r>
            <a:r>
              <a:rPr lang="ru-RU" dirty="0"/>
              <a:t>... Жил-был сказочный лес. Он укрывал всех своих жителей от палящих лучей солнца и от дождя. Лес был заботливым и внимательным, и его жители платили ему тем же. Каждое утро щенок Пиф подметал лесные дорожки, убирал поломанные ветки. У него был друг медвежонок Тимка, который осматривал все деревья в лесу и отмечал, какое из них нуждается в медицинской помощи. И вот однажды шел щенок Пиф по тропинке и услышал: «У-гу-гу!» Прилетело «Оно» и стало пугать Пифа. От страха шерсть на щенке встала дыбом. Он залаял, но страшилка не пропала, а продолжала летать вокруг и толкаться. Пиф побежал искать своего друга медвежонка Тима. А Тим в это время рассматривал елочки, которые растил для предстоящего Нового года. И вдруг сзади на него кто-то налетел и толкнул изо всех сил. Медвежонок испугался и бросился на поиски друга. Когда Пиф и Тим встретились, они решили поймать страшилку. Звери окружили ее, сорвали покрывало. И предстала перед всеми страшилка Одюдюка во всей своей красе и давай ругаться: Что вам от меня надо? Видно, мало я вас попугала! Да погоди ты, не ругайся, лучше расскажи, зачем в наш лес пришла. Видит Одюдюка, деваться ей некуда, пришлось рассказать о себе. История получилась очень печальная. Мама и папа у меня потомственные Одюдюки. Мы всегда всех пугаем. Мне за всю мою жизнь никто доброго слова не сказал. Вот и решила я навредить всем в этом добром лесу. Не хочу, чтобы все дружно жили, чистоту и порядок везде наводили... А сейчас делайте со мной что хотите. Хотите ― напугайте, хотите ― поколотите. Стали Пиф и Тимка думать, как Одюдюку наказать, а потом решили ее просто пожалеть. Ведь никто и никогда не говорил ей добрые слова. </a:t>
            </a:r>
          </a:p>
        </p:txBody>
      </p:sp>
    </p:spTree>
    <p:extLst>
      <p:ext uri="{BB962C8B-B14F-4D97-AF65-F5344CB8AC3E}">
        <p14:creationId xmlns:p14="http://schemas.microsoft.com/office/powerpoint/2010/main" val="2115651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5809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999" y="3140968"/>
            <a:ext cx="5527639" cy="237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55912" y="339375"/>
            <a:ext cx="66365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Спросите ребёнка как он думает</a:t>
            </a:r>
            <a:r>
              <a:rPr lang="ru-RU" dirty="0" smtClean="0"/>
              <a:t>, (какие </a:t>
            </a:r>
            <a:r>
              <a:rPr lang="ru-RU" dirty="0"/>
              <a:t>слова говорили звери Одюдюке?) А потом, чтобы Одюдюка перестала быть злой и страшной, звери задумали научить ее удивляться, радоваться, печалиться (иногда и это умение может пригодиться), интересоваться. Давайте и мы с </a:t>
            </a:r>
            <a:r>
              <a:rPr lang="ru-RU" dirty="0" smtClean="0"/>
              <a:t>тобой </a:t>
            </a:r>
            <a:r>
              <a:rPr lang="ru-RU" dirty="0"/>
              <a:t>поможем Пифу и Тимке! </a:t>
            </a:r>
            <a:r>
              <a:rPr lang="ru-RU" dirty="0" smtClean="0"/>
              <a:t>Прежде </a:t>
            </a:r>
            <a:r>
              <a:rPr lang="ru-RU" dirty="0"/>
              <a:t>всего вспомним, какие </a:t>
            </a:r>
            <a:r>
              <a:rPr lang="ru-RU" dirty="0" smtClean="0"/>
              <a:t>бывают настроения: радость</a:t>
            </a:r>
            <a:r>
              <a:rPr lang="ru-RU" dirty="0"/>
              <a:t>, удивление, страх, гнев, горе, интерес. </a:t>
            </a:r>
          </a:p>
        </p:txBody>
      </p:sp>
    </p:spTree>
    <p:extLst>
      <p:ext uri="{BB962C8B-B14F-4D97-AF65-F5344CB8AC3E}">
        <p14:creationId xmlns:p14="http://schemas.microsoft.com/office/powerpoint/2010/main" val="4027457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1" y="0"/>
            <a:ext cx="91858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3761" y="188640"/>
            <a:ext cx="6678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Спросите ребёнка: </a:t>
            </a:r>
            <a:r>
              <a:rPr lang="ru-RU" dirty="0" smtClean="0"/>
              <a:t>по </a:t>
            </a:r>
            <a:r>
              <a:rPr lang="ru-RU" dirty="0"/>
              <a:t>чему мы можем определить настроение человека? </a:t>
            </a:r>
            <a:r>
              <a:rPr lang="ru-RU" dirty="0" smtClean="0"/>
              <a:t>Ребёнок. </a:t>
            </a:r>
            <a:r>
              <a:rPr lang="ru-RU" dirty="0"/>
              <a:t>По его лицу. </a:t>
            </a:r>
            <a:r>
              <a:rPr lang="ru-RU" dirty="0" smtClean="0">
                <a:solidFill>
                  <a:srgbClr val="FF0000"/>
                </a:solidFill>
              </a:rPr>
              <a:t>Покажите ребёнку </a:t>
            </a:r>
            <a:r>
              <a:rPr lang="ru-RU" dirty="0" smtClean="0"/>
              <a:t>рисунки с </a:t>
            </a:r>
            <a:r>
              <a:rPr lang="ru-RU" dirty="0"/>
              <a:t>изображениями различных настроений, а </a:t>
            </a:r>
            <a:r>
              <a:rPr lang="ru-RU" dirty="0" smtClean="0"/>
              <a:t>ребёнок попробует угадать </a:t>
            </a:r>
            <a:r>
              <a:rPr lang="ru-RU" dirty="0"/>
              <a:t>их и назвать. </a:t>
            </a:r>
            <a:r>
              <a:rPr lang="ru-RU" dirty="0" smtClean="0"/>
              <a:t>(выполнение задания.) </a:t>
            </a:r>
          </a:p>
          <a:p>
            <a:r>
              <a:rPr lang="ru-RU" dirty="0" smtClean="0"/>
              <a:t>Игра </a:t>
            </a:r>
            <a:r>
              <a:rPr lang="ru-RU" dirty="0"/>
              <a:t>«Кривые зеркала». </a:t>
            </a:r>
            <a:r>
              <a:rPr lang="ru-RU" dirty="0" smtClean="0"/>
              <a:t>Один </a:t>
            </a:r>
            <a:r>
              <a:rPr lang="ru-RU" dirty="0"/>
              <a:t>из вас становится «зеркалом», а второй будет в это зеркало смотреться. «Зеркалу</a:t>
            </a:r>
            <a:r>
              <a:rPr lang="ru-RU" dirty="0" smtClean="0"/>
              <a:t>» необходимо </a:t>
            </a:r>
            <a:r>
              <a:rPr lang="ru-RU" dirty="0"/>
              <a:t>будет изобразить </a:t>
            </a:r>
            <a:r>
              <a:rPr lang="ru-RU" dirty="0" smtClean="0"/>
              <a:t>настроение которые показаны, </a:t>
            </a:r>
            <a:r>
              <a:rPr lang="ru-RU" dirty="0"/>
              <a:t>при этом не называя его. Зеркало у нас необычное, а кривое, потому оно искажает лицо того, кто в него смотрится, и должно изобразить другое настроение. (После того, как </a:t>
            </a:r>
            <a:r>
              <a:rPr lang="ru-RU" dirty="0" smtClean="0">
                <a:solidFill>
                  <a:prstClr val="black"/>
                </a:solidFill>
              </a:rPr>
              <a:t>«Зеркало» </a:t>
            </a:r>
            <a:r>
              <a:rPr lang="ru-RU" dirty="0" smtClean="0"/>
              <a:t>изобразит </a:t>
            </a:r>
            <a:r>
              <a:rPr lang="ru-RU" dirty="0"/>
              <a:t>настроение, </a:t>
            </a:r>
            <a:r>
              <a:rPr lang="ru-RU" dirty="0" smtClean="0"/>
              <a:t>другой угадывает </a:t>
            </a:r>
            <a:r>
              <a:rPr lang="ru-RU" dirty="0"/>
              <a:t>его по </a:t>
            </a:r>
            <a:r>
              <a:rPr lang="ru-RU" dirty="0" smtClean="0"/>
              <a:t>мимике;)Изобразите все показанные изображения.</a:t>
            </a:r>
            <a:endParaRPr lang="ru-RU" dirty="0"/>
          </a:p>
        </p:txBody>
      </p:sp>
      <p:pic>
        <p:nvPicPr>
          <p:cNvPr id="5123" name="Picture 3" descr="C:\Users\1037237\Desktop\image064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81959"/>
            <a:ext cx="1803865" cy="187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1037237\Desktop\image099-3-720x7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266" y="4344122"/>
            <a:ext cx="2007496" cy="20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805" y="3645024"/>
            <a:ext cx="2088232" cy="170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злой смайлик иллюстрация, гнев WhatsApp любовь эмоция настроение, злой с, любовь, клипарт, оранжевый png thumbnail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591" y="4772889"/>
            <a:ext cx="2146548" cy="2066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8007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597263"/>
            <a:ext cx="639045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Игра «Повтори фразу». 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dirty="0" smtClean="0"/>
              <a:t>Спросите ребёнка: как </a:t>
            </a:r>
            <a:r>
              <a:rPr lang="ru-RU" dirty="0"/>
              <a:t>еще можно определить настроение человека? </a:t>
            </a:r>
            <a:r>
              <a:rPr lang="ru-RU" dirty="0" smtClean="0"/>
              <a:t>Ответ: по </a:t>
            </a:r>
            <a:r>
              <a:rPr lang="ru-RU" dirty="0"/>
              <a:t>его голосу, интонации. </a:t>
            </a:r>
            <a:endParaRPr lang="ru-RU" dirty="0" smtClean="0"/>
          </a:p>
          <a:p>
            <a:r>
              <a:rPr lang="ru-RU" dirty="0" smtClean="0"/>
              <a:t>Поиграйте в </a:t>
            </a:r>
            <a:r>
              <a:rPr lang="ru-RU" dirty="0"/>
              <a:t>игру, где необходимо будет с различными настроениями произносить русскую потешку: </a:t>
            </a:r>
            <a:endParaRPr lang="ru-RU" dirty="0" smtClean="0"/>
          </a:p>
          <a:p>
            <a:r>
              <a:rPr lang="ru-RU" dirty="0" smtClean="0"/>
              <a:t>Во </a:t>
            </a:r>
            <a:r>
              <a:rPr lang="ru-RU" dirty="0"/>
              <a:t>саду-</a:t>
            </a:r>
            <a:r>
              <a:rPr lang="ru-RU" dirty="0" err="1"/>
              <a:t>садочке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Выросла </a:t>
            </a:r>
            <a:r>
              <a:rPr lang="ru-RU" dirty="0"/>
              <a:t>малинка. </a:t>
            </a:r>
            <a:endParaRPr lang="ru-RU" dirty="0" smtClean="0"/>
          </a:p>
          <a:p>
            <a:r>
              <a:rPr lang="ru-RU" dirty="0" smtClean="0"/>
              <a:t>Сначала выучите её: </a:t>
            </a:r>
            <a:r>
              <a:rPr lang="ru-RU" dirty="0"/>
              <a:t>повторите </a:t>
            </a:r>
            <a:r>
              <a:rPr lang="ru-RU" dirty="0" smtClean="0"/>
              <a:t>вместе. А </a:t>
            </a:r>
            <a:r>
              <a:rPr lang="ru-RU" dirty="0"/>
              <a:t>теперь пускай </a:t>
            </a:r>
            <a:r>
              <a:rPr lang="ru-RU" dirty="0" smtClean="0"/>
              <a:t>один </a:t>
            </a:r>
            <a:r>
              <a:rPr lang="ru-RU" dirty="0"/>
              <a:t>из вас повторит эту потешку по-разному: с радостью, удивленно, грустно, со страхом. </a:t>
            </a:r>
            <a:r>
              <a:rPr lang="ru-RU" dirty="0" smtClean="0"/>
              <a:t>(Выполняйте задание с ребёнком по очереди.)</a:t>
            </a:r>
            <a:endParaRPr lang="ru-RU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77071"/>
            <a:ext cx="2371725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650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273"/>
            <a:ext cx="9250417" cy="6894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67849" y="476672"/>
            <a:ext cx="66064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Упражнение </a:t>
            </a:r>
            <a:r>
              <a:rPr lang="ru-RU" sz="2400" dirty="0" smtClean="0">
                <a:solidFill>
                  <a:srgbClr val="002060"/>
                </a:solidFill>
              </a:rPr>
              <a:t>«настроение ». </a:t>
            </a:r>
          </a:p>
          <a:p>
            <a:r>
              <a:rPr lang="ru-RU" dirty="0" smtClean="0"/>
              <a:t>Покажите ребёнку картинки фруктов. Пусть ребёнок покажет фрукты которые </a:t>
            </a:r>
            <a:r>
              <a:rPr lang="ru-RU" dirty="0"/>
              <a:t>подходят настроению «радость». </a:t>
            </a:r>
            <a:endParaRPr lang="ru-RU" dirty="0" smtClean="0"/>
          </a:p>
          <a:p>
            <a:r>
              <a:rPr lang="ru-RU" dirty="0" smtClean="0"/>
              <a:t>Каждое </a:t>
            </a:r>
            <a:r>
              <a:rPr lang="ru-RU" dirty="0"/>
              <a:t>настроение имеет свой вкус и запах. Угадайте, о каком настроении напоминают вам эти продукты? </a:t>
            </a:r>
            <a:endParaRPr lang="ru-RU" dirty="0" smtClean="0"/>
          </a:p>
          <a:p>
            <a:r>
              <a:rPr lang="ru-RU" dirty="0" smtClean="0"/>
              <a:t>Например</a:t>
            </a:r>
            <a:r>
              <a:rPr lang="ru-RU" dirty="0"/>
              <a:t>, горький лук. </a:t>
            </a:r>
            <a:r>
              <a:rPr lang="ru-RU" dirty="0" smtClean="0"/>
              <a:t>Ответ ребёнка:  </a:t>
            </a:r>
            <a:r>
              <a:rPr lang="ru-RU" dirty="0"/>
              <a:t>Злость. </a:t>
            </a:r>
          </a:p>
          <a:p>
            <a:r>
              <a:rPr lang="ru-RU" dirty="0" smtClean="0"/>
              <a:t> </a:t>
            </a:r>
            <a:r>
              <a:rPr lang="ru-RU" dirty="0"/>
              <a:t>Кислый лимон. </a:t>
            </a:r>
            <a:r>
              <a:rPr lang="ru-RU" dirty="0">
                <a:solidFill>
                  <a:prstClr val="black"/>
                </a:solidFill>
              </a:rPr>
              <a:t>Ответ ребёнка: </a:t>
            </a:r>
            <a:r>
              <a:rPr lang="ru-RU" dirty="0" smtClean="0"/>
              <a:t>Грусть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Сладкий </a:t>
            </a:r>
            <a:r>
              <a:rPr lang="ru-RU" dirty="0"/>
              <a:t>виноград. </a:t>
            </a:r>
            <a:r>
              <a:rPr lang="ru-RU" dirty="0">
                <a:solidFill>
                  <a:prstClr val="black"/>
                </a:solidFill>
              </a:rPr>
              <a:t>Ответ ребёнка: </a:t>
            </a:r>
            <a:r>
              <a:rPr lang="ru-RU" dirty="0" smtClean="0"/>
              <a:t>Радость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Похвалите ребёнка за ответы. Молодец!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64" y="2971994"/>
            <a:ext cx="2195736" cy="1778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290" y="4191661"/>
            <a:ext cx="18954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410" y="3410863"/>
            <a:ext cx="2278623" cy="229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348880"/>
            <a:ext cx="1801813" cy="182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801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" y="0"/>
            <a:ext cx="91858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77972" y="289679"/>
            <a:ext cx="661450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Игра «Профессии». </a:t>
            </a:r>
            <a:r>
              <a:rPr lang="ru-RU" dirty="0"/>
              <a:t>Вы знаете, что взрослые люди чаще всего где-то и кем-то работают. И у них тоже бывает разное настроение. И это мы сейчас попробуем изобразить. Встаньте свободно и выразительными движениями своего тела и выражением своего лица покажите мне веселого танцора, удивленного дирижера, злого дворника, грустного художника, испуганного водителя, заинтересованного </a:t>
            </a:r>
            <a:r>
              <a:rPr lang="ru-RU" dirty="0" smtClean="0"/>
              <a:t>исследователя. (выполнение задания.) 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73363"/>
            <a:ext cx="187801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305956"/>
            <a:ext cx="1725613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333" y="4509120"/>
            <a:ext cx="185896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843" y="4348694"/>
            <a:ext cx="2560637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549" y="2734253"/>
            <a:ext cx="1933997" cy="127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619" y="2701637"/>
            <a:ext cx="23352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331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58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188640"/>
            <a:ext cx="64087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Рисунок «Разные человечки». </a:t>
            </a:r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ru-RU" dirty="0" smtClean="0"/>
              <a:t>Скажите ребёнку, что: мы с тобой сегодня </a:t>
            </a:r>
            <a:r>
              <a:rPr lang="ru-RU" dirty="0"/>
              <a:t>очень много говорили о настроениях: угадывали их, изображали на своем лице и своими движениями. Самое время эти настроения зарисовать. </a:t>
            </a:r>
            <a:r>
              <a:rPr lang="ru-RU" dirty="0" smtClean="0"/>
              <a:t>Откроем альбом.  </a:t>
            </a:r>
            <a:r>
              <a:rPr lang="ru-RU" dirty="0"/>
              <a:t>Мы будем создавать портреты. </a:t>
            </a:r>
            <a:r>
              <a:rPr lang="ru-RU" dirty="0" smtClean="0"/>
              <a:t>(</a:t>
            </a:r>
            <a:r>
              <a:rPr lang="ru-RU" i="1" dirty="0" smtClean="0"/>
              <a:t>Возьмите </a:t>
            </a:r>
            <a:r>
              <a:rPr lang="ru-RU" i="1" dirty="0"/>
              <a:t>по одному кружку, обведите его </a:t>
            </a:r>
            <a:r>
              <a:rPr lang="ru-RU" i="1" dirty="0" smtClean="0"/>
              <a:t>пять раз. </a:t>
            </a:r>
            <a:r>
              <a:rPr lang="ru-RU" i="1" dirty="0"/>
              <a:t>Обводите кружки, оставляя между ними достаточно </a:t>
            </a:r>
            <a:r>
              <a:rPr lang="ru-RU" i="1" dirty="0" smtClean="0"/>
              <a:t>места</a:t>
            </a:r>
            <a:r>
              <a:rPr lang="ru-RU" dirty="0" smtClean="0"/>
              <a:t>). </a:t>
            </a:r>
            <a:r>
              <a:rPr lang="ru-RU" dirty="0"/>
              <a:t>Эти кружки мы будем превращать </a:t>
            </a:r>
            <a:r>
              <a:rPr lang="ru-RU" dirty="0" smtClean="0"/>
              <a:t>в </a:t>
            </a:r>
            <a:r>
              <a:rPr lang="ru-RU" dirty="0"/>
              <a:t>лица человечков с разными настроениями. </a:t>
            </a:r>
            <a:r>
              <a:rPr lang="ru-RU" dirty="0" smtClean="0"/>
              <a:t>(</a:t>
            </a:r>
            <a:r>
              <a:rPr lang="ru-RU" i="1" dirty="0" smtClean="0"/>
              <a:t>Следите</a:t>
            </a:r>
            <a:r>
              <a:rPr lang="ru-RU" i="1" dirty="0"/>
              <a:t>, чтобы настроения не </a:t>
            </a:r>
            <a:r>
              <a:rPr lang="ru-RU" i="1" dirty="0" smtClean="0"/>
              <a:t>повторялись.</a:t>
            </a:r>
            <a:r>
              <a:rPr lang="ru-RU" dirty="0" smtClean="0"/>
              <a:t> </a:t>
            </a:r>
            <a:r>
              <a:rPr lang="ru-RU" i="1" dirty="0"/>
              <a:t>Используйте карандаши разного цвета. </a:t>
            </a:r>
            <a:endParaRPr lang="ru-RU" i="1" dirty="0" smtClean="0"/>
          </a:p>
          <a:p>
            <a:r>
              <a:rPr lang="ru-RU" i="1" dirty="0" smtClean="0"/>
              <a:t>( выполнение задания.</a:t>
            </a:r>
            <a:r>
              <a:rPr lang="ru-RU" dirty="0" smtClean="0"/>
              <a:t>) </a:t>
            </a:r>
            <a:r>
              <a:rPr lang="ru-RU" dirty="0"/>
              <a:t>Покажите работы друг другу. </a:t>
            </a: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Напомните ребёнку: </a:t>
            </a:r>
            <a:r>
              <a:rPr lang="ru-RU" dirty="0" smtClean="0"/>
              <a:t>«Я </a:t>
            </a:r>
            <a:r>
              <a:rPr lang="ru-RU" dirty="0"/>
              <a:t>думаю, что мы научили Одюдюку разным </a:t>
            </a:r>
            <a:r>
              <a:rPr lang="ru-RU" dirty="0" smtClean="0"/>
              <a:t>настроениям».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4" y="4039543"/>
            <a:ext cx="1450975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25144"/>
            <a:ext cx="13811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730" y="3951237"/>
            <a:ext cx="1536700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608" y="4564802"/>
            <a:ext cx="1450975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552" y="3920376"/>
            <a:ext cx="148113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1263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890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Дистанционное  обучение  первая неделя февраля 2022 года для детей 5-6 лет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Дистанционное  обучение  первая неделя февраля 2022 года для детей 5-6 лет</dc:title>
  <dc:creator>Валентина</dc:creator>
  <cp:lastModifiedBy>1037237</cp:lastModifiedBy>
  <cp:revision>23</cp:revision>
  <dcterms:created xsi:type="dcterms:W3CDTF">2022-01-30T07:12:20Z</dcterms:created>
  <dcterms:modified xsi:type="dcterms:W3CDTF">2022-01-30T14:37:27Z</dcterms:modified>
</cp:coreProperties>
</file>