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МБДОУ д/с № 5 «Родничок» комбинированного вида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</a:t>
            </a:r>
            <a:r>
              <a:rPr lang="ru-RU" sz="2400" dirty="0">
                <a:solidFill>
                  <a:srgbClr val="002060"/>
                </a:solidFill>
              </a:rPr>
              <a:t>. Сарыг-Сеп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Дистанционное обучение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«Приключения кролика </a:t>
            </a:r>
            <a:r>
              <a:rPr lang="ru-RU" b="1" dirty="0" err="1" smtClean="0">
                <a:solidFill>
                  <a:srgbClr val="002060"/>
                </a:solidFill>
              </a:rPr>
              <a:t>Бояки</a:t>
            </a:r>
            <a:r>
              <a:rPr lang="ru-RU" b="1" dirty="0" smtClean="0">
                <a:solidFill>
                  <a:srgbClr val="002060"/>
                </a:solidFill>
              </a:rPr>
              <a:t>, бяки и забияки»</a:t>
            </a:r>
            <a:endParaRPr lang="ru-RU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Подготовительная группа (6-7 лет)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 </a:t>
            </a:r>
            <a:r>
              <a:rPr lang="ru-RU" b="1" dirty="0" smtClean="0">
                <a:solidFill>
                  <a:srgbClr val="002060"/>
                </a:solidFill>
              </a:rPr>
              <a:t>31.01.2022 </a:t>
            </a:r>
            <a:r>
              <a:rPr lang="ru-RU" b="1" dirty="0">
                <a:solidFill>
                  <a:srgbClr val="002060"/>
                </a:solidFill>
              </a:rPr>
              <a:t>г. по </a:t>
            </a:r>
            <a:r>
              <a:rPr lang="ru-RU" b="1" dirty="0" smtClean="0">
                <a:solidFill>
                  <a:srgbClr val="002060"/>
                </a:solidFill>
              </a:rPr>
              <a:t>04.02.2022 </a:t>
            </a:r>
            <a:r>
              <a:rPr lang="ru-RU" b="1" dirty="0">
                <a:solidFill>
                  <a:srgbClr val="002060"/>
                </a:solidFill>
              </a:rPr>
              <a:t>г.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Воспитатели: </a:t>
            </a:r>
            <a:r>
              <a:rPr lang="ru-RU" b="1" dirty="0" err="1">
                <a:solidFill>
                  <a:srgbClr val="002060"/>
                </a:solidFill>
              </a:rPr>
              <a:t>Дапыян</a:t>
            </a:r>
            <a:r>
              <a:rPr lang="ru-RU" b="1" dirty="0">
                <a:solidFill>
                  <a:srgbClr val="002060"/>
                </a:solidFill>
              </a:rPr>
              <a:t> З. В.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002060"/>
                </a:solidFill>
              </a:rPr>
              <a:t>Докмит</a:t>
            </a:r>
            <a:r>
              <a:rPr lang="ru-RU" b="1" dirty="0">
                <a:solidFill>
                  <a:srgbClr val="002060"/>
                </a:solidFill>
              </a:rPr>
              <a:t> Т.Д.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002060"/>
                </a:solidFill>
              </a:rPr>
              <a:t>Бердинская</a:t>
            </a:r>
            <a:r>
              <a:rPr lang="ru-RU" b="1" dirty="0">
                <a:solidFill>
                  <a:srgbClr val="002060"/>
                </a:solidFill>
              </a:rPr>
              <a:t> И.Н.</a:t>
            </a:r>
          </a:p>
          <a:p>
            <a:pPr marL="0" indent="0" algn="r">
              <a:buNone/>
            </a:pPr>
            <a:r>
              <a:rPr lang="ru-RU" b="1" dirty="0" err="1">
                <a:solidFill>
                  <a:srgbClr val="002060"/>
                </a:solidFill>
              </a:rPr>
              <a:t>Бопун-оол</a:t>
            </a:r>
            <a:r>
              <a:rPr lang="ru-RU" b="1" dirty="0">
                <a:solidFill>
                  <a:srgbClr val="002060"/>
                </a:solidFill>
              </a:rPr>
              <a:t> М.Д.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03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устно задачу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Около дороги сидели зайцы. 1 заяц убежал. Сколько их осталось?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132856"/>
            <a:ext cx="3200400" cy="3600400"/>
          </a:xfrm>
        </p:spPr>
      </p:pic>
    </p:spTree>
    <p:extLst>
      <p:ext uri="{BB962C8B-B14F-4D97-AF65-F5344CB8AC3E}">
        <p14:creationId xmlns:p14="http://schemas.microsoft.com/office/powerpoint/2010/main" val="1758107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Решите устно задачу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7869" y="1772816"/>
            <a:ext cx="2939521" cy="3600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На поляне было…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910669" y="1772817"/>
            <a:ext cx="2944368" cy="6480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второй поляне было… Сколько будет их вместе?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2132856"/>
            <a:ext cx="3227388" cy="352839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227388" cy="3181139"/>
          </a:xfrm>
        </p:spPr>
      </p:pic>
    </p:spTree>
    <p:extLst>
      <p:ext uri="{BB962C8B-B14F-4D97-AF65-F5344CB8AC3E}">
        <p14:creationId xmlns:p14="http://schemas.microsoft.com/office/powerpoint/2010/main" val="411207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/>
              <a:t>Пусть ребёнок по своему мнению нарисует как должен выглядеть </a:t>
            </a:r>
            <a:r>
              <a:rPr lang="ru-RU" sz="2800" dirty="0" smtClean="0"/>
              <a:t>кролик </a:t>
            </a:r>
            <a:r>
              <a:rPr lang="ru-RU" sz="2800" dirty="0" err="1"/>
              <a:t>Бояка</a:t>
            </a:r>
            <a:r>
              <a:rPr lang="ru-RU" sz="2800" dirty="0"/>
              <a:t>, </a:t>
            </a:r>
            <a:r>
              <a:rPr lang="ru-RU" sz="2800" dirty="0" smtClean="0"/>
              <a:t>Бяка.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916832"/>
            <a:ext cx="3200400" cy="3960439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575" y="1988840"/>
            <a:ext cx="3200400" cy="3888432"/>
          </a:xfrm>
        </p:spPr>
      </p:pic>
    </p:spTree>
    <p:extLst>
      <p:ext uri="{BB962C8B-B14F-4D97-AF65-F5344CB8AC3E}">
        <p14:creationId xmlns:p14="http://schemas.microsoft.com/office/powerpoint/2010/main" val="427925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20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Уважаемые родители!</a:t>
            </a:r>
          </a:p>
          <a:p>
            <a:pPr algn="ctr"/>
            <a:endParaRPr lang="ru-RU" sz="1800" b="1" dirty="0"/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Во время деятельности с ребенком,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сделайте пожалуйста фотографии.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Отправить фотографии можно в группу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вайбер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71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Загадайте ребенку загадку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19313"/>
            <a:ext cx="6768751" cy="3603625"/>
          </a:xfrm>
        </p:spPr>
      </p:pic>
    </p:spTree>
    <p:extLst>
      <p:ext uri="{BB962C8B-B14F-4D97-AF65-F5344CB8AC3E}">
        <p14:creationId xmlns:p14="http://schemas.microsoft.com/office/powerpoint/2010/main" val="314100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Сочините вместе с ребенком рассказ о кролике </a:t>
            </a:r>
            <a:r>
              <a:rPr lang="ru-RU" sz="3200" dirty="0" err="1" smtClean="0"/>
              <a:t>Бояка</a:t>
            </a:r>
            <a:r>
              <a:rPr lang="ru-RU" sz="3200" dirty="0" smtClean="0"/>
              <a:t>, Бяка и Забияка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79" y="2119313"/>
            <a:ext cx="5956404" cy="3603625"/>
          </a:xfrm>
        </p:spPr>
      </p:pic>
    </p:spTree>
    <p:extLst>
      <p:ext uri="{BB962C8B-B14F-4D97-AF65-F5344CB8AC3E}">
        <p14:creationId xmlns:p14="http://schemas.microsoft.com/office/powerpoint/2010/main" val="136059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396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836712"/>
            <a:ext cx="7056784" cy="4848219"/>
          </a:xfrm>
        </p:spPr>
      </p:pic>
    </p:spTree>
    <p:extLst>
      <p:ext uri="{BB962C8B-B14F-4D97-AF65-F5344CB8AC3E}">
        <p14:creationId xmlns:p14="http://schemas.microsoft.com/office/powerpoint/2010/main" val="131508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Пусть ребёнок объяснит значение слов:   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dirty="0" err="1" smtClean="0"/>
              <a:t>Бояка</a:t>
            </a:r>
            <a:endParaRPr lang="ru-RU" sz="4000" dirty="0" smtClean="0"/>
          </a:p>
          <a:p>
            <a:pPr algn="ctr"/>
            <a:r>
              <a:rPr lang="ru-RU" sz="4000" dirty="0" smtClean="0"/>
              <a:t>Бяка</a:t>
            </a:r>
          </a:p>
          <a:p>
            <a:pPr algn="ctr"/>
            <a:r>
              <a:rPr lang="ru-RU" sz="4000" dirty="0" smtClean="0"/>
              <a:t>Забияка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67701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Вместе с ребёнком сделать вывод по рассказу: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Какой кролик ему понравился? </a:t>
            </a:r>
            <a:r>
              <a:rPr lang="ru-RU" dirty="0" err="1" smtClean="0"/>
              <a:t>Бояка</a:t>
            </a:r>
            <a:r>
              <a:rPr lang="ru-RU" dirty="0" smtClean="0"/>
              <a:t>, Бяка или Забияка?</a:t>
            </a:r>
          </a:p>
          <a:p>
            <a:r>
              <a:rPr lang="ru-RU" dirty="0" smtClean="0"/>
              <a:t>Почему?</a:t>
            </a:r>
          </a:p>
          <a:p>
            <a:r>
              <a:rPr lang="ru-RU" dirty="0"/>
              <a:t>Почему он вернулся к своему первому имени </a:t>
            </a:r>
            <a:r>
              <a:rPr lang="ru-RU" dirty="0" err="1"/>
              <a:t>Бояка</a:t>
            </a:r>
            <a:r>
              <a:rPr lang="ru-RU" dirty="0" smtClean="0"/>
              <a:t>?</a:t>
            </a:r>
          </a:p>
          <a:p>
            <a:r>
              <a:rPr lang="ru-RU" dirty="0"/>
              <a:t>Что было </a:t>
            </a:r>
            <a:r>
              <a:rPr lang="ru-RU" dirty="0" smtClean="0"/>
              <a:t>трудно?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81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Сделайте из цветной бумаги «Кролика и его домика»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132856"/>
            <a:ext cx="6552727" cy="3672407"/>
          </a:xfrm>
        </p:spPr>
      </p:pic>
    </p:spTree>
    <p:extLst>
      <p:ext uri="{BB962C8B-B14F-4D97-AF65-F5344CB8AC3E}">
        <p14:creationId xmlns:p14="http://schemas.microsoft.com/office/powerpoint/2010/main" val="20273345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265</TotalTime>
  <Words>194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МБДОУ д/с № 5 «Родничок» комбинированного вида  с. Сарыг-Сеп</vt:lpstr>
      <vt:lpstr>Презентация PowerPoint</vt:lpstr>
      <vt:lpstr>Загадайте ребенку загадку</vt:lpstr>
      <vt:lpstr>Сочините вместе с ребенком рассказ о кролике Бояка, Бяка и Забияка</vt:lpstr>
      <vt:lpstr>Презентация PowerPoint</vt:lpstr>
      <vt:lpstr>Презентация PowerPoint</vt:lpstr>
      <vt:lpstr>    Пусть ребёнок объяснит значение слов:       </vt:lpstr>
      <vt:lpstr>Вместе с ребёнком сделать вывод по рассказу:</vt:lpstr>
      <vt:lpstr>Сделайте из цветной бумаги «Кролика и его домика»</vt:lpstr>
      <vt:lpstr>Решите устно задачу</vt:lpstr>
      <vt:lpstr>Решите устно задачу</vt:lpstr>
      <vt:lpstr>Пусть ребёнок по своему мнению нарисует как должен выглядеть кролик Бояка, Бяка.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МДОУ 5</dc:creator>
  <cp:lastModifiedBy>Пользователь Windows</cp:lastModifiedBy>
  <cp:revision>14</cp:revision>
  <dcterms:created xsi:type="dcterms:W3CDTF">2022-01-26T06:07:16Z</dcterms:created>
  <dcterms:modified xsi:type="dcterms:W3CDTF">2022-01-26T16:47:11Z</dcterms:modified>
</cp:coreProperties>
</file>