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0" r:id="rId4"/>
    <p:sldId id="282" r:id="rId5"/>
    <p:sldId id="284" r:id="rId6"/>
    <p:sldId id="259" r:id="rId7"/>
    <p:sldId id="261" r:id="rId8"/>
    <p:sldId id="267" r:id="rId9"/>
    <p:sldId id="269" r:id="rId10"/>
    <p:sldId id="272" r:id="rId11"/>
    <p:sldId id="273" r:id="rId12"/>
    <p:sldId id="270" r:id="rId13"/>
    <p:sldId id="274" r:id="rId14"/>
    <p:sldId id="271" r:id="rId15"/>
    <p:sldId id="275" r:id="rId16"/>
    <p:sldId id="278" r:id="rId17"/>
    <p:sldId id="277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BE4B5-CB24-4CAA-B2C5-A5B450432D0F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4B997-1D8C-45D5-8AE3-45F0FFBE5C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41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8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Рассмотреть картинки и проговорить с детьми ,что где продают: Н\р: Цветочный магазин. В</a:t>
            </a:r>
            <a:r>
              <a:rPr lang="ru-RU" baseline="0" dirty="0" smtClean="0"/>
              <a:t> цветочном магазине продают цветы.( добиваться полного ответа)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5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Прочитать стихотворение</a:t>
            </a:r>
            <a:r>
              <a:rPr lang="ru-RU" baseline="0" dirty="0" smtClean="0"/>
              <a:t> </a:t>
            </a:r>
            <a:r>
              <a:rPr lang="ru-RU" dirty="0" smtClean="0"/>
              <a:t>(попросите</a:t>
            </a:r>
            <a:r>
              <a:rPr lang="ru-RU" baseline="0" dirty="0" smtClean="0"/>
              <a:t> ребенка нарисовать магазин 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0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3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r>
              <a:rPr lang="ru-RU" baseline="0" dirty="0" smtClean="0"/>
              <a:t> «</a:t>
            </a:r>
            <a:r>
              <a:rPr lang="ru-RU" dirty="0" smtClean="0"/>
              <a:t>Найди лишний предмет»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« 4</a:t>
            </a:r>
            <a:r>
              <a:rPr lang="ru-RU" baseline="0" dirty="0" smtClean="0"/>
              <a:t> лишний»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17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Составить рассказ по схеме.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4B997-1D8C-45D5-8AE3-45F0FFBE5C5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02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830"/>
            <a:ext cx="9396536" cy="72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7667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Times New Roman"/>
              </a:rPr>
              <a:t>МБДОУ д/с №5 «Родничок» комбинированного вида </a:t>
            </a:r>
            <a:endParaRPr lang="ru-RU" b="1" i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b="1" i="1" dirty="0" smtClean="0">
                <a:solidFill>
                  <a:prstClr val="black"/>
                </a:solidFill>
                <a:latin typeface="Times New Roman"/>
              </a:rPr>
              <a:t>с</a:t>
            </a:r>
            <a:r>
              <a:rPr lang="ru-RU" b="1" i="1" dirty="0">
                <a:solidFill>
                  <a:prstClr val="black"/>
                </a:solidFill>
                <a:latin typeface="Times New Roman"/>
              </a:rPr>
              <a:t>. Сарыг-Сеп Каа-Хемского района Республики Тыва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77002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Дистанционное обучение</a:t>
            </a: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(с 31 января по 7 февраля 2022 год)</a:t>
            </a:r>
          </a:p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Старшая группа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«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В мире профессий»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483768" y="5517232"/>
            <a:ext cx="4374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Подготовила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4398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3"/>
            <a:ext cx="7416824" cy="631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Подготовка</a:t>
            </a:r>
            <a:r>
              <a:rPr lang="ru-RU" b="1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Необходимо подобрать картинки (или игрушки), изображающие известные детям фрукты и </a:t>
            </a:r>
            <a:r>
              <a:rPr lang="ru-RU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ягоды.Выбирается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продавец. Картинки раскладываются на столе вверх изображением. Покупатель подходит к столу и, не называя фрукта/ягоды, описывает то, что хотел бы купить. Например: «Я хочу купить фрукт. Он круглый, бывает красного, жёлтого и зелёного цветов. Растёт в саду. Из этого фрукта можно варить варенье и компот, можно использовать как начинку к пирогу.» (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Яблоко)Покупатель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должен так описать картинку, чтобы продавец понял, какие фрукты или ягоды он хочет </a:t>
            </a:r>
            <a:r>
              <a:rPr lang="ru-RU" dirty="0" err="1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купить.Продавец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продает фрукты и ягоды (отдает картинку) только тому, кто правильно выполнил задание.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Рекомендации: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 этому же принципу могут быть проведены игры: «Магазин «Овощи, фрукты» или «Магазин «Посуда», «Магазин «Бытовая техника»,  «Магазин «Игрушек» и т.д.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5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дмин\Desktop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06388"/>
            <a:ext cx="684076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525" y="-1128713"/>
            <a:ext cx="12211050" cy="91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дмин\Desktop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8905275" cy="66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525" y="-1128713"/>
            <a:ext cx="12211050" cy="91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дмин\Desktop\img9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813"/>
            <a:ext cx="9001000" cy="67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7"/>
            <a:ext cx="10677524" cy="79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дмин\Desktop\slid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8" y="1196752"/>
            <a:ext cx="755649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" y="18047"/>
            <a:ext cx="9128185" cy="74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дмин\Desktop\slide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24" y="620688"/>
            <a:ext cx="7488832" cy="54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14"/>
            <a:ext cx="9114331" cy="668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Админ\Desktop\6d12c48829ec6e6c77700ceb92bf95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71305"/>
            <a:ext cx="6209688" cy="525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44823"/>
            <a:ext cx="2304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Найди лишний предмет»</a:t>
            </a:r>
          </a:p>
        </p:txBody>
      </p:sp>
    </p:spTree>
    <p:extLst>
      <p:ext uri="{BB962C8B-B14F-4D97-AF65-F5344CB8AC3E}">
        <p14:creationId xmlns:p14="http://schemas.microsoft.com/office/powerpoint/2010/main" val="34685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" y="37327"/>
            <a:ext cx="9136569" cy="79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дмин\Desktop\hello_html_5d08b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610347" cy="55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2188315"/>
            <a:ext cx="2627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лишний»</a:t>
            </a:r>
          </a:p>
        </p:txBody>
      </p:sp>
    </p:spTree>
    <p:extLst>
      <p:ext uri="{BB962C8B-B14F-4D97-AF65-F5344CB8AC3E}">
        <p14:creationId xmlns:p14="http://schemas.microsoft.com/office/powerpoint/2010/main" val="38457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05"/>
            <a:ext cx="9289230" cy="693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дмин\Desktop\hello_html_7d2ba1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67731"/>
            <a:ext cx="6732240" cy="56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133600" y="-332600"/>
            <a:ext cx="726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 по схеме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525" y="-1128713"/>
            <a:ext cx="12211050" cy="91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05342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Желаю успеха!</a:t>
            </a:r>
          </a:p>
          <a:p>
            <a:pPr lvl="0" algn="ctr"/>
            <a:endParaRPr lang="ru-RU" sz="5400" b="1" dirty="0">
              <a:solidFill>
                <a:srgbClr val="002060"/>
              </a:solidFill>
            </a:endParaRPr>
          </a:p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Спасибо  за работу!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" y="0"/>
            <a:ext cx="10892270" cy="81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-415636"/>
            <a:ext cx="900100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Рассмотреть с детьми иллюстрации разных знакомых профессий. Спросить, как дети узнали людей разных профессий на картинках. Предложить порассуждать, что может произойти, если люди будут выполнять свою работу плохо.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954980"/>
            <a:ext cx="5544616" cy="260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магазине папа с Настей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Покупают к чаю сласти.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Шоколадный торт "Причуда"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Очень любит тётя Люда.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Три эклера, пять колец</a:t>
            </a:r>
            <a:endParaRPr lang="ru-RU" sz="2400" dirty="0">
              <a:ea typeface="Calibri"/>
              <a:cs typeface="Times New Roman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Завернул им …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(продавец)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2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" y="74000"/>
            <a:ext cx="9125985" cy="681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-249443"/>
            <a:ext cx="7272808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Сегодня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с тобой отправимся в большой магазин. Большие магазины сейчас принято называть торговыми центрами. Торговый центр – это магазин, в котором много разных отделов. Это и продовольственный (продуктовый) отдел, и книжный, и одежный, и обувной, и отдел игрушек, мебельный, и компьютерный. Очень удобно посещать подобные торговые центры, всё можно купить в одном месте.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каждом отделе работают люди, которые помогают выбрать покупку, – продавцы. Продавец знает всё о качестве товаров, продаваемых в его отделе, о цене товара.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Профессия продавца подразделяется на несколько специальностей. Есть продавцы продовольственных товаров – то есть продуктов (овощей и фруктов, кондитерских изделий, колбасных изделий и т.д.), и есть продавцы непродовольственных товаров (одежды, обуви, техники).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97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8"/>
            <a:ext cx="10677524" cy="79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Desktop\img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1196753"/>
            <a:ext cx="842493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-315416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картинки и проговорить с детьми ,что где продают: Н\р: Цветочный магазин. В цветочном магазине продают цветы.( добиваться полного ответа)</a:t>
            </a:r>
          </a:p>
        </p:txBody>
      </p:sp>
    </p:spTree>
    <p:extLst>
      <p:ext uri="{BB962C8B-B14F-4D97-AF65-F5344CB8AC3E}">
        <p14:creationId xmlns:p14="http://schemas.microsoft.com/office/powerpoint/2010/main" val="28542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3315" cy="68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0"/>
            <a:ext cx="4392488" cy="690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Дыхательная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гимнастика </a:t>
            </a:r>
            <a:endParaRPr lang="ru-RU" sz="1400" dirty="0">
              <a:ea typeface="Times New Roman"/>
              <a:cs typeface="Times New Roman"/>
            </a:endParaRPr>
          </a:p>
          <a:p>
            <a:pPr marL="228600"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«Трубач»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Ребёнок подносит к лицу сжатые кулачки, располагая их друг перед другом – «труба». На выдохе медленно дует в «трубу», произнося различные звуки ([у],[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]…).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«Лесорубы»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Ребёнок стоит. Ноги на ширине плеч, руки опущены и пальцы рук сцеплены «замком». Быстро поднять руки – вдох; наклониться вперёд, медленно опуская «тяжёлый топор», произнести «ух!» на длительном выдохе.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«Гармошка»</a:t>
            </a:r>
            <a:endParaRPr lang="ru-RU" sz="1400" dirty="0">
              <a:ea typeface="Calibri"/>
              <a:cs typeface="Times New Roman"/>
            </a:endParaRPr>
          </a:p>
          <a:p>
            <a:pPr marL="457200">
              <a:spcAft>
                <a:spcPts val="100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И.п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– стоять прямо, руки опустить. Положить ладони на животик, сделать глубокий вдох через нос. Задержать дыхание на 1-2 секунды. Выдох через рот.</a:t>
            </a:r>
            <a:endParaRPr lang="ru-RU" sz="1400" dirty="0">
              <a:ea typeface="Calibri"/>
              <a:cs typeface="Times New Roman"/>
            </a:endParaRPr>
          </a:p>
          <a:p>
            <a:pPr indent="20955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4608512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Артикуляционная гимнастика.</a:t>
            </a:r>
          </a:p>
          <a:p>
            <a:pPr>
              <a:spcAft>
                <a:spcPts val="1000"/>
              </a:spcAft>
            </a:pPr>
            <a:r>
              <a:rPr lang="ru-RU" b="1" i="1" spc="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Пыхтит </a:t>
            </a:r>
            <a:r>
              <a:rPr lang="ru-RU" b="1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паровоз.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Укрепление губ при беззвучном произнесении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согласного  звука  </a:t>
            </a:r>
            <a:r>
              <a:rPr lang="ru-RU" i="1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п-п-п-п-п 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Темп  произнесения  то убыстрять, то </a:t>
            </a:r>
            <a:r>
              <a:rPr lang="ru-RU" spc="3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замедлять.</a:t>
            </a:r>
            <a:r>
              <a:rPr lang="ru-RU" b="1" i="1" spc="15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Лодочка</a:t>
            </a:r>
            <a:r>
              <a:rPr lang="ru-RU" b="1" i="1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качается на волнах.</a:t>
            </a:r>
            <a:r>
              <a:rPr lang="ru-RU" i="1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Поставить указательные пальцы к  уголкам губ. Медленно поднимать и опускать уголки губ сначала с |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помощью пальцев, затем без их </a:t>
            </a:r>
            <a:r>
              <a:rPr lang="ru-RU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помощи. </a:t>
            </a:r>
            <a:r>
              <a:rPr lang="ru-RU" b="1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Лодочка</a:t>
            </a:r>
            <a:r>
              <a:rPr lang="ru-RU" b="1" i="1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 </a:t>
            </a:r>
            <a:r>
              <a:rPr lang="ru-RU" spc="1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Рот   открыт.   Язык </a:t>
            </a:r>
            <a:r>
              <a:rPr lang="ru-RU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высунуть «лодочкой»   («же­лобком»),  держать непод­вижно.</a:t>
            </a:r>
            <a:endParaRPr lang="ru-RU" sz="1400" dirty="0">
              <a:ea typeface="Times New Roman"/>
              <a:cs typeface="Times New Roman"/>
            </a:endParaRPr>
          </a:p>
          <a:p>
            <a:pPr marL="202565">
              <a:spcAft>
                <a:spcPts val="1000"/>
              </a:spcAft>
            </a:pPr>
            <a:r>
              <a:rPr lang="ru-RU" b="1" i="1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Гребем веслом</a:t>
            </a:r>
            <a:r>
              <a:rPr lang="ru-RU" i="1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Перемещать язык из одного угла рта в </a:t>
            </a:r>
            <a:r>
              <a:rPr lang="ru-RU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другой.</a:t>
            </a:r>
          </a:p>
          <a:p>
            <a:pPr marL="202565">
              <a:spcAft>
                <a:spcPts val="1000"/>
              </a:spcAft>
            </a:pPr>
            <a:r>
              <a:rPr lang="ru-RU" b="1" i="1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Прокололась </a:t>
            </a:r>
            <a:r>
              <a:rPr lang="ru-RU" b="1" i="1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шина у машины.</a:t>
            </a:r>
            <a:r>
              <a:rPr lang="ru-RU" i="1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Произнесение звука </a:t>
            </a:r>
            <a:r>
              <a:rPr lang="ru-RU" i="1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ш-ш-ш.</a:t>
            </a:r>
            <a:endParaRPr lang="ru-RU" sz="1400" dirty="0">
              <a:ea typeface="Times New Roman"/>
              <a:cs typeface="Times New Roman"/>
            </a:endParaRPr>
          </a:p>
          <a:p>
            <a:pPr marL="210185">
              <a:spcBef>
                <a:spcPts val="1115"/>
              </a:spcBef>
              <a:spcAft>
                <a:spcPts val="1000"/>
              </a:spcAft>
            </a:pPr>
            <a:r>
              <a:rPr lang="ru-RU" b="1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Насос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Произнесение звука </a:t>
            </a:r>
            <a:r>
              <a:rPr lang="ru-RU" i="1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с-с-с-с.</a:t>
            </a:r>
            <a:endParaRPr lang="ru-RU" sz="1400" dirty="0">
              <a:ea typeface="Times New Roman"/>
              <a:cs typeface="Times New Roman"/>
            </a:endParaRPr>
          </a:p>
          <a:p>
            <a:pPr marL="36195" indent="202565">
              <a:spcBef>
                <a:spcPts val="700"/>
              </a:spcBef>
              <a:spcAft>
                <a:spcPts val="1000"/>
              </a:spcAft>
            </a:pPr>
            <a:r>
              <a:rPr lang="ru-RU" b="1" i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Машины   едут   по  мокрой   мостовой</a:t>
            </a:r>
            <a:r>
              <a:rPr lang="ru-RU" i="1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pc="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Произнесение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слогов:  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-шу-ши-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4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525" y="-1128713"/>
            <a:ext cx="12211050" cy="91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80728"/>
            <a:ext cx="770485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Пальчиковая гимнастика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 есть профессий знатных,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(Соединять пальцы правой руки с большим.)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полезных, и приятных.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(Соединять пальцы левой руки с большим.)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Повар, врач, маляр, учитель,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Продавец, шахтёр, строитель…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(Последовательно соединять пальцы обеих рук с большим.)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Сразу всех не называю,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(Сжимать и разжимать кулачки.)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Вам продолжить предлагаю. 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(Вытянуть руки вперёд ладонями вверх.)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7" y="260649"/>
            <a:ext cx="6102424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" y="-184666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img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09" y="1340768"/>
            <a:ext cx="663359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0036" y="764704"/>
            <a:ext cx="7706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Прочитать стихотворение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(попросите ребенка нарисовать магазин )</a:t>
            </a:r>
          </a:p>
        </p:txBody>
      </p:sp>
    </p:spTree>
    <p:extLst>
      <p:ext uri="{BB962C8B-B14F-4D97-AF65-F5344CB8AC3E}">
        <p14:creationId xmlns:p14="http://schemas.microsoft.com/office/powerpoint/2010/main" val="11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презентации к занятиям\1620106058_60-phonoteka_org-p-fon-dlya-prezentatsii-logopeda-detskogo-sa-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35"/>
            <a:ext cx="9323510" cy="69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7018" y="-4284137"/>
            <a:ext cx="7033414" cy="882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solidFill>
                <a:srgbClr val="0000CD"/>
              </a:solidFill>
              <a:latin typeface="Comic Sans MS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CD"/>
                </a:solidFill>
                <a:latin typeface="Comic Sans MS"/>
                <a:ea typeface="Times New Roman"/>
                <a:cs typeface="Times New Roman"/>
              </a:rPr>
              <a:t>Дидактические </a:t>
            </a:r>
            <a:r>
              <a:rPr lang="ru-RU" sz="3200" b="1" dirty="0">
                <a:solidFill>
                  <a:srgbClr val="0000CD"/>
                </a:solidFill>
                <a:latin typeface="Comic Sans MS"/>
                <a:ea typeface="Times New Roman"/>
                <a:cs typeface="Times New Roman"/>
              </a:rPr>
              <a:t>игры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1493"/>
                </a:solidFill>
                <a:latin typeface="Verdana"/>
                <a:ea typeface="Times New Roman"/>
                <a:cs typeface="Times New Roman"/>
              </a:rPr>
              <a:t>Магазин «Ягоды, фрукты»</a:t>
            </a:r>
            <a:endParaRPr lang="ru-RU" sz="2400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Цели и задачи: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Развивать умение детей точно описывать внешний вид (цвет, форму), вкус, место произрастания фруктов и ягод; проверить, правильно ли они понимают и умеют пользоваться обобщающими словами «фрукты», «ягоды».</a:t>
            </a:r>
            <a:endParaRPr lang="ru-RU" sz="2400" dirty="0">
              <a:ea typeface="Calibri"/>
              <a:cs typeface="Times New Roman"/>
            </a:endParaRPr>
          </a:p>
          <a:p>
            <a:pPr indent="3429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5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660</Words>
  <Application>Microsoft Office PowerPoint</Application>
  <PresentationFormat>Экран (4:3)</PresentationFormat>
  <Paragraphs>94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10</cp:revision>
  <dcterms:created xsi:type="dcterms:W3CDTF">2022-01-30T10:29:17Z</dcterms:created>
  <dcterms:modified xsi:type="dcterms:W3CDTF">2022-01-30T12:49:37Z</dcterms:modified>
</cp:coreProperties>
</file>