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84" r:id="rId5"/>
    <p:sldId id="282" r:id="rId6"/>
    <p:sldId id="28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6A04-28AD-4A06-9F31-20A11C082767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A448-319F-4062-B120-85F8ECE67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6A04-28AD-4A06-9F31-20A11C082767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A448-319F-4062-B120-85F8ECE67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6A04-28AD-4A06-9F31-20A11C082767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A448-319F-4062-B120-85F8ECE67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6A04-28AD-4A06-9F31-20A11C082767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A448-319F-4062-B120-85F8ECE67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6A04-28AD-4A06-9F31-20A11C082767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A448-319F-4062-B120-85F8ECE67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6A04-28AD-4A06-9F31-20A11C082767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A448-319F-4062-B120-85F8ECE67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6A04-28AD-4A06-9F31-20A11C082767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A448-319F-4062-B120-85F8ECE67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6A04-28AD-4A06-9F31-20A11C082767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A448-319F-4062-B120-85F8ECE67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6A04-28AD-4A06-9F31-20A11C082767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A448-319F-4062-B120-85F8ECE67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6A04-28AD-4A06-9F31-20A11C082767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A448-319F-4062-B120-85F8ECE67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6A04-28AD-4A06-9F31-20A11C082767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A448-319F-4062-B120-85F8ECE67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96A04-28AD-4A06-9F31-20A11C082767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7A448-319F-4062-B120-85F8ECE67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s://phonoteka.org/uploads/posts/2021-04/1619739454_24-phonoteka_org-p-detskii-fon-s-knizhkami-2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3857651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22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/с №5 «Родничок»</a:t>
            </a:r>
            <a:b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комбинированного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 с. Сарыг-Сеп</a:t>
            </a:r>
            <a:b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2 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неделя (с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01.02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07.02.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г.)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младшая группа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Развивайка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29454" y="5214950"/>
            <a:ext cx="2214546" cy="1643050"/>
          </a:xfrm>
        </p:spPr>
        <p:txBody>
          <a:bodyPr>
            <a:normAutofit fontScale="32500" lnSpcReduction="20000"/>
          </a:bodyPr>
          <a:lstStyle/>
          <a:p>
            <a:pPr algn="l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6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Воспитатели</a:t>
            </a:r>
            <a:r>
              <a:rPr lang="ru-RU" sz="6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6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Шатохина</a:t>
            </a:r>
            <a:r>
              <a:rPr lang="ru-RU" sz="6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Н.М   </a:t>
            </a:r>
            <a:r>
              <a:rPr lang="ru-RU" sz="6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Таваа</a:t>
            </a:r>
            <a:r>
              <a:rPr lang="ru-RU" sz="6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Ч.Н</a:t>
            </a:r>
          </a:p>
          <a:p>
            <a:pPr algn="l"/>
            <a:r>
              <a:rPr lang="ru-RU" sz="6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Якубова Н.В</a:t>
            </a:r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fs00.infourok.ru/images/doc/243/238367/4/hello_html_m414837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28" y="0"/>
            <a:ext cx="9134772" cy="687021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642918"/>
            <a:ext cx="764386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Уважаемые родители!</a:t>
            </a:r>
          </a:p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Во время деятельности с ребенком, 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сделайте пожалуйста фотографии.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Отправить фотографии можно в группу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вайбер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или лично воспитателю.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00.infourok.ru/images/doc/243/238367/4/hello_html_m414837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28" y="0"/>
            <a:ext cx="9134772" cy="68702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Ознакомление с окружающим миром «Транспорт»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Уважаемые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родители, необходимо в поисковике любом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Яндекс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Гугл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Ютюб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набрать данную ссылку и пройти обучение с ребенком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/>
              <a:t>               </a:t>
            </a:r>
            <a:r>
              <a:rPr lang="en-US" dirty="0" smtClean="0">
                <a:solidFill>
                  <a:srgbClr val="002060"/>
                </a:solidFill>
              </a:rPr>
              <a:t>https</a:t>
            </a:r>
            <a:r>
              <a:rPr lang="en-US" dirty="0" smtClean="0">
                <a:solidFill>
                  <a:srgbClr val="002060"/>
                </a:solidFill>
              </a:rPr>
              <a:t>://youtu.be/Ehj7imQ99Uo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00.infourok.ru/images/doc/243/238367/4/hello_html_m414837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28" y="0"/>
            <a:ext cx="9134772" cy="68702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Формирование элементарных математических представлений.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Уважаемые родители, необходимо в поисковике любом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Яндекс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Гугл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Ютюб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набрать данную ссылку и пройти обучение с ребенком.</a:t>
            </a:r>
          </a:p>
          <a:p>
            <a:pPr algn="ctr">
              <a:buNone/>
            </a:pPr>
            <a:r>
              <a:rPr lang="en-US" dirty="0" smtClean="0">
                <a:solidFill>
                  <a:srgbClr val="002060"/>
                </a:solidFill>
              </a:rPr>
              <a:t>https://youtu.be/1_aC5HNwQo8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00.infourok.ru/images/doc/243/238367/4/hello_html_m414837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28" y="0"/>
            <a:ext cx="9134772" cy="68702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Аппликация с элементами рисования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Уважаемые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родители, необходимо в поисковике любом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Яндекс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Гугл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Ютюб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набрать данную ссылку и пройти обучение с ребенком.</a:t>
            </a:r>
            <a:endParaRPr lang="ru-RU" dirty="0" smtClean="0"/>
          </a:p>
          <a:p>
            <a:pPr>
              <a:buNone/>
            </a:pPr>
            <a:r>
              <a:rPr lang="ru-RU" sz="4000" dirty="0" smtClean="0"/>
              <a:t>          </a:t>
            </a:r>
            <a:r>
              <a:rPr lang="en-US" sz="3600" dirty="0" smtClean="0">
                <a:solidFill>
                  <a:srgbClr val="002060"/>
                </a:solidFill>
              </a:rPr>
              <a:t>https</a:t>
            </a:r>
            <a:r>
              <a:rPr lang="en-US" sz="3600" dirty="0" smtClean="0">
                <a:solidFill>
                  <a:srgbClr val="002060"/>
                </a:solidFill>
              </a:rPr>
              <a:t>://youtu.be/YPuNinivqZA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00.infourok.ru/images/doc/243/238367/4/hello_html_m414837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28" y="0"/>
            <a:ext cx="9134772" cy="68702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Развитие речи. Заучивание стихотворения </a:t>
            </a:r>
            <a:r>
              <a:rPr lang="ru-RU" b="1" i="1" dirty="0" err="1" smtClean="0">
                <a:solidFill>
                  <a:srgbClr val="FF0000"/>
                </a:solidFill>
              </a:rPr>
              <a:t>А.Барто</a:t>
            </a:r>
            <a:r>
              <a:rPr lang="ru-RU" b="1" i="1" dirty="0" smtClean="0">
                <a:solidFill>
                  <a:srgbClr val="FF0000"/>
                </a:solidFill>
              </a:rPr>
              <a:t> «Зайка»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Зайку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бросила хозяйка -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дождем остался зайка.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 скамейки слезть не мог,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Весь до ниточки промок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00.infourok.ru/images/doc/243/238367/4/hello_html_m414837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28" y="0"/>
            <a:ext cx="9134772" cy="68702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внимание!!!!!</a:t>
            </a:r>
            <a:endParaRPr lang="ru-RU" sz="6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167</Words>
  <Application>Microsoft Office PowerPoint</Application>
  <PresentationFormat>Экран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                 МБДОУ д/с №5 «Родничок»                комбинированного вида с. Сарыг-Сеп                     Дистанционное обучение             2  неделя (с 01.02 по 07.02. 2022 г.)                           2 младшая группа                                             тема: «Развивайка» </vt:lpstr>
      <vt:lpstr>Слайд 2</vt:lpstr>
      <vt:lpstr>Ознакомление с окружающим миром «Транспорт»</vt:lpstr>
      <vt:lpstr>Формирование элементарных математических представлений.</vt:lpstr>
      <vt:lpstr>Аппликация с элементами рисования</vt:lpstr>
      <vt:lpstr>Развитие речи. Заучивание стихотворения А.Барто «Зайка»</vt:lpstr>
      <vt:lpstr>Слайд 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№5 «Родничок» комбинированного вида с. Сарыг-Сеп  Дистанционное обучение 1 неделя (с 1 по 5 ноября 2021 г.) Старшая оздоровительная группа   Тема: «Игрушки»</dc:title>
  <dc:creator>Татьяна</dc:creator>
  <cp:lastModifiedBy>Татьяна</cp:lastModifiedBy>
  <cp:revision>159</cp:revision>
  <dcterms:created xsi:type="dcterms:W3CDTF">2021-10-28T19:19:29Z</dcterms:created>
  <dcterms:modified xsi:type="dcterms:W3CDTF">2022-01-31T17:15:34Z</dcterms:modified>
</cp:coreProperties>
</file>