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4" r:id="rId3"/>
    <p:sldId id="26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EF5FAEA-3AF2-43A5-9FFF-9BC61C25C64A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21E5D83-4424-43DA-9866-45378D03891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i="1" dirty="0" smtClean="0"/>
              <a:t>Составление рассказа по картинке</a:t>
            </a:r>
            <a:endParaRPr lang="ru-RU" sz="4800" i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sz="2400" dirty="0" smtClean="0"/>
              <a:t>«</a:t>
            </a:r>
            <a:r>
              <a:rPr lang="ru-RU" sz="2400" dirty="0" smtClean="0"/>
              <a:t>МБДОУ ДЕТСКИЙ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САД </a:t>
            </a:r>
            <a:r>
              <a:rPr lang="ru-RU" sz="2400" dirty="0" smtClean="0"/>
              <a:t>№5 Родничок комбинированного вида»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Воспитатели: Намзын Е.Д., </a:t>
            </a:r>
            <a:r>
              <a:rPr lang="ru-RU" sz="2400" dirty="0" err="1" smtClean="0"/>
              <a:t>Оюн</a:t>
            </a:r>
            <a:r>
              <a:rPr lang="ru-RU" sz="2400" dirty="0" smtClean="0"/>
              <a:t> А.В., </a:t>
            </a:r>
            <a:r>
              <a:rPr lang="ru-RU" sz="2400" dirty="0" err="1" smtClean="0"/>
              <a:t>Дабакай</a:t>
            </a:r>
            <a:r>
              <a:rPr lang="ru-RU" sz="2400" dirty="0" smtClean="0"/>
              <a:t> З.Ш.</a:t>
            </a:r>
            <a:endParaRPr lang="ru-RU" sz="2400" dirty="0"/>
          </a:p>
        </p:txBody>
      </p:sp>
      <p:pic>
        <p:nvPicPr>
          <p:cNvPr id="5" name="Объект 4" descr="https://bipbap.ru/wp-content/uploads/2017/11/1343284866_48.png"/>
          <p:cNvPicPr>
            <a:picLocks noGrp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6932" y="2679700"/>
            <a:ext cx="3378885" cy="34464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788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СЕРИИ КАРТИН, ИСПОЛЬЗУЕМЫЕ В ДЕТСКОМ САДУ: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844824"/>
            <a:ext cx="3822192" cy="428165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Предметные </a:t>
            </a:r>
            <a:r>
              <a:rPr lang="ru-RU" dirty="0"/>
              <a:t>картины - на них изображены один или несколько предметов без какого-либо сюжетного взаимодействия между ними (мебель, одежда, посуда, животные; «Лошадь с жеребенком», «Корова с теленком» </a:t>
            </a:r>
            <a:endParaRPr lang="ru-RU" dirty="0" smtClean="0"/>
          </a:p>
          <a:p>
            <a:r>
              <a:rPr lang="ru-RU" dirty="0" smtClean="0"/>
              <a:t>Сюжетные </a:t>
            </a:r>
            <a:r>
              <a:rPr lang="ru-RU" dirty="0"/>
              <a:t>картины, где предметы и персонажи находятся в сюжетном взаимодействии друг с другом.</a:t>
            </a:r>
          </a:p>
        </p:txBody>
      </p:sp>
      <p:pic>
        <p:nvPicPr>
          <p:cNvPr id="5" name="Объект 4" descr="ÐÐ°ÑÑÐ¸Ð½ÐºÐ¸ Ð¿Ð¾ Ð·Ð°Ð¿ÑÐ¾ÑÑ Ð¿ÑÐµÐ´Ð¼ÐµÑÐ½ÑÐµ ÐºÐ°ÑÑÐ¸Ð½ÐºÐ¸ Ð´Ð»Ñ Ð´ÐµÑÐµÐ¹"/>
          <p:cNvPicPr>
            <a:picLocks noGrp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84784"/>
            <a:ext cx="3822700" cy="2304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ÐÐ°ÑÑÐ¸Ð½ÐºÐ¸ Ð¿Ð¾ Ð·Ð°Ð¿ÑÐ¾ÑÑ ÐºÐ°ÑÑÐ¸Ð½ÐºÐ¸ Ñ Ð´ÐµÑÑÐ¼Ð¸ Ð² Ð´Ð¾Ñ ÑÐ¾ÑÑÐ°Ð²Ð»ÐµÐ½Ð¸Ðµ ÑÐ°ÑÑÐºÐ°Ð·Ð° Ð¿Ð¾ ÐºÐ°ÑÑÐ¸Ð½ÐºÐµ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789040"/>
            <a:ext cx="3816424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652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рассказыванию по картине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6656" y="1412776"/>
            <a:ext cx="3822192" cy="14401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7332" y="1700808"/>
            <a:ext cx="3820055" cy="489654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 Описание предметных картин – это связное последовательное описание изображенных на картине предметов или животных, их качеств, свойств, действий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Описание сюжетной картины – это описание изображенной на картине ситуации, не выходящей за пределы содержания картины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Рассказ по последовательной сюжетной серии картин: ребенок рассказывает о содержании каждой сюжетной картинки из серии, связывая их в один рассказ.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8200" y="1412776"/>
            <a:ext cx="3822192" cy="190509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" name="Объект 7" descr="ÐÐ°ÑÑÐ¸Ð½ÐºÐ¸ Ð¿Ð¾ Ð·Ð°Ð¿ÑÐ¾ÑÑ Ð¿ÑÐµÐ´Ð¼ÐµÑÐ½ÑÐµ ÐºÐ°ÑÑÐ¸Ð½Ñ Ð´Ð»Ñ ÑÐ¾ÑÑÐ°Ð²Ð»ÐµÐ½Ð¸Ñ ÑÐ°ÑÑÐºÐ°Ð·Ð°"/>
          <p:cNvPicPr>
            <a:picLocks noGrp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238" y="3645024"/>
            <a:ext cx="3552714" cy="2697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ÐÐ°ÑÑÐ¸Ð½ÐºÐ¸ Ð¿Ð¾ Ð·Ð°Ð¿ÑÐ¾ÑÑ Ð¿ÑÐµÐ´Ð¼ÐµÑÐ½ÑÐµ ÐºÐ°ÑÑÐ¸Ð½Ñ Ð´Ð»Ñ ÑÐ¾ÑÑÐ°Ð²Ð»ÐµÐ½Ð¸Ñ ÑÐ°ÑÑÐºÐ°Ð·Ð°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96753"/>
            <a:ext cx="3851920" cy="2304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085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97</TotalTime>
  <Words>155</Words>
  <Application>Microsoft Office PowerPoint</Application>
  <PresentationFormat>Экран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Candara</vt:lpstr>
      <vt:lpstr>Symbol</vt:lpstr>
      <vt:lpstr>Волна</vt:lpstr>
      <vt:lpstr>Составление рассказа по картинке</vt:lpstr>
      <vt:lpstr>СЕРИИ КАРТИН, ИСПОЛЬЗУЕМЫЕ В ДЕТСКОМ САДУ:</vt:lpstr>
      <vt:lpstr>Виды рассказыванию по картине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Составление рассказа по картинке</dc:title>
  <dc:creator>gamework</dc:creator>
  <cp:lastModifiedBy>Учетная запись Майкрософт</cp:lastModifiedBy>
  <cp:revision>12</cp:revision>
  <dcterms:created xsi:type="dcterms:W3CDTF">2019-04-14T13:20:06Z</dcterms:created>
  <dcterms:modified xsi:type="dcterms:W3CDTF">2022-01-29T08:02:49Z</dcterms:modified>
</cp:coreProperties>
</file>