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</p:sldMasterIdLst>
  <p:sldIdLst>
    <p:sldId id="256" r:id="rId2"/>
    <p:sldId id="269" r:id="rId3"/>
    <p:sldId id="264" r:id="rId4"/>
    <p:sldId id="270" r:id="rId5"/>
    <p:sldId id="271" r:id="rId6"/>
    <p:sldId id="272" r:id="rId7"/>
    <p:sldId id="273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4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1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3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396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9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9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89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81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37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5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" y="0"/>
            <a:ext cx="97553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ru-RU" sz="2800" b="1" strike="noStrik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b="1" strike="noStrik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д/с № </a:t>
            </a: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 «Родничок</a:t>
            </a:r>
            <a:r>
              <a:rPr lang="ru-RU" sz="2400" b="1" strike="noStrik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strike="noStrike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400" b="1" strike="noStrik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вида с</a:t>
            </a:r>
            <a:r>
              <a:rPr lang="ru-RU" sz="2400" b="1" strike="noStrik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 Сарыг-Сеп</a:t>
            </a:r>
            <a:r>
              <a:rPr lang="ru-RU" sz="2800" b="1" strike="noStrik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2800" b="1" strike="noStrike" spc="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
</a:t>
            </a:r>
            <a:r>
              <a:rPr lang="ru-RU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</a:p>
          <a:p>
            <a:pPr algn="ctr" defTabSz="252000">
              <a:lnSpc>
                <a:spcPct val="100000"/>
              </a:lnSpc>
            </a:pPr>
            <a:r>
              <a:rPr lang="ru-RU" sz="2800" b="1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 31.01 по </a:t>
            </a:r>
            <a:r>
              <a:rPr lang="ru-RU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04.02</a:t>
            </a:r>
            <a:r>
              <a:rPr lang="en-US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strike="noStrike" spc="50" dirty="0" smtClean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 defTabSz="252000">
              <a:lnSpc>
                <a:spcPct val="100000"/>
              </a:lnSpc>
            </a:pPr>
            <a:r>
              <a:rPr lang="ru-RU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средняя группа (4-</a:t>
            </a:r>
            <a:r>
              <a:rPr lang="ru-RU" sz="2800" b="1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лет)</a:t>
            </a:r>
          </a:p>
          <a:p>
            <a:pPr algn="ctr" defTabSz="252000">
              <a:lnSpc>
                <a:spcPct val="100000"/>
              </a:lnSpc>
            </a:pPr>
            <a:r>
              <a:rPr lang="ru-RU" sz="4400" b="1" strike="noStrik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</a:t>
            </a:r>
            <a:r>
              <a:rPr lang="ru-RU" sz="4400" b="1" strike="noStrike" spc="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ru-RU" sz="4800" b="1" strike="noStrike" spc="5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«Песни </a:t>
            </a:r>
            <a:r>
              <a:rPr lang="ru-RU" sz="4800" b="1" strike="noStrik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посвящённые т</a:t>
            </a:r>
            <a:r>
              <a:rPr lang="ru-RU" sz="4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увинским играм</a:t>
            </a:r>
            <a:r>
              <a:rPr lang="ru-RU" sz="4800" b="1" strike="noStrik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4800" b="1" strike="noStrik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Выполнил: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музыкальный руководитель</a:t>
            </a:r>
          </a:p>
          <a:p>
            <a:pPr algn="r"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800" spc="-1" dirty="0" err="1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Салчак</a:t>
            </a:r>
            <a:r>
              <a:rPr lang="ru-RU" sz="2800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</a:t>
            </a:r>
            <a:r>
              <a:rPr lang="ru-RU" sz="2800" b="0" strike="noStrike" spc="-1" dirty="0" smtClean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.С.</a:t>
            </a:r>
            <a:endParaRPr lang="ru-RU" sz="2800" b="0" strike="noStrike" spc="-1" dirty="0">
              <a:solidFill>
                <a:schemeClr val="accent4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" y="0"/>
            <a:ext cx="97553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Roboto"/>
              </a:rPr>
              <a:t>«Лошадка»</a:t>
            </a:r>
            <a:endParaRPr lang="ru-RU" sz="2800" dirty="0" smtClean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000000"/>
                </a:solidFill>
                <a:latin typeface="Roboto"/>
              </a:rPr>
              <a:t>Упражнять </a:t>
            </a:r>
            <a:r>
              <a:rPr lang="ru-RU" sz="2800" dirty="0">
                <a:solidFill>
                  <a:srgbClr val="000000"/>
                </a:solidFill>
                <a:latin typeface="Roboto"/>
              </a:rPr>
              <a:t>детей в ходьбе с высоким подниманием коленей и в прыжках галопом.</a:t>
            </a:r>
            <a:endParaRPr lang="ru-RU" sz="5400" b="1" strike="noStrik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chemeClr val="accent4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39" y="620686"/>
            <a:ext cx="48704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Эзир-Ка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7358" y="4185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548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" y="-5680"/>
            <a:ext cx="91162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2599" y="611976"/>
            <a:ext cx="2036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Распевка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Цель </a:t>
            </a:r>
            <a:r>
              <a:rPr lang="ru-RU" sz="2400" i="1" spc="-1" dirty="0">
                <a:uFill>
                  <a:solidFill>
                    <a:srgbClr val="FFFFFF"/>
                  </a:solidFill>
                </a:uFill>
              </a:rPr>
              <a:t>распевок – подготовка голосовых связок к пению и упражнение в чистом интонировании определенных интервалов. </a:t>
            </a: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Задачи</a:t>
            </a:r>
            <a:r>
              <a:rPr lang="ru-RU" sz="2400" i="1" spc="-1" dirty="0">
                <a:uFill>
                  <a:solidFill>
                    <a:srgbClr val="FFFFFF"/>
                  </a:solidFill>
                </a:uFill>
              </a:rPr>
              <a:t>: - развивать дикцию, артикуляцию и дыхание в пении, предупреждать заболевания верхних дыхательных путей; укреплять хрупкие голосовые связки детей</a:t>
            </a: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;</a:t>
            </a: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FFFFFF"/>
                  </a:solidFill>
                </a:uFill>
              </a:rPr>
              <a:t>Выучить наизусть распевку с детьми  «Лиса» </a:t>
            </a:r>
            <a:endParaRPr lang="ru-RU" sz="2400" i="1" spc="-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" name="СА-СА-СА Хитрая лиса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1163" y="525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7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" y="-5680"/>
            <a:ext cx="91162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5395" y="771749"/>
            <a:ext cx="2262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Слушание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</a:rPr>
              <a:t>Послушать вместе с детьми тувинские песни про национальные подвижные игры. </a:t>
            </a: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Теве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1138" y="3118520"/>
            <a:ext cx="609600" cy="609600"/>
          </a:xfrm>
          <a:prstGeom prst="rect">
            <a:avLst/>
          </a:prstGeom>
        </p:spPr>
      </p:pic>
      <p:pic>
        <p:nvPicPr>
          <p:cNvPr id="5" name="Чунгуувус плю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5847" y="3115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574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0"/>
            <a:ext cx="91162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9648" y="454260"/>
            <a:ext cx="5744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Разучить песню «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Чунгуувус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110" y="1240970"/>
            <a:ext cx="8705426" cy="65556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/>
              <a:t> </a:t>
            </a:r>
            <a:r>
              <a:rPr lang="ru-RU" sz="2000" b="1" dirty="0" err="1"/>
              <a:t>Чунгуувус</a:t>
            </a:r>
            <a:endParaRPr lang="ru-RU" sz="2000" dirty="0"/>
          </a:p>
          <a:p>
            <a:pPr lvl="0"/>
            <a:r>
              <a:rPr lang="ru-RU" sz="2000" dirty="0" err="1"/>
              <a:t>Улуг</a:t>
            </a:r>
            <a:r>
              <a:rPr lang="ru-RU" sz="2000" dirty="0"/>
              <a:t>, </a:t>
            </a:r>
            <a:r>
              <a:rPr lang="ru-RU" sz="2000" dirty="0" err="1"/>
              <a:t>бичии</a:t>
            </a:r>
            <a:r>
              <a:rPr lang="ru-RU" sz="2000" dirty="0"/>
              <a:t> </a:t>
            </a:r>
            <a:r>
              <a:rPr lang="ru-RU" sz="2000" dirty="0" err="1"/>
              <a:t>уруг-дарыг</a:t>
            </a:r>
            <a:endParaRPr lang="ru-RU" sz="2000" dirty="0"/>
          </a:p>
          <a:p>
            <a:r>
              <a:rPr lang="ru-RU" sz="2000" dirty="0" err="1"/>
              <a:t>Улай-улай</a:t>
            </a:r>
            <a:r>
              <a:rPr lang="ru-RU" sz="2000" dirty="0"/>
              <a:t> </a:t>
            </a:r>
            <a:r>
              <a:rPr lang="ru-RU" sz="2000" dirty="0" err="1"/>
              <a:t>бадып</a:t>
            </a:r>
            <a:r>
              <a:rPr lang="ru-RU" sz="2000" dirty="0"/>
              <a:t> </a:t>
            </a:r>
            <a:r>
              <a:rPr lang="ru-RU" sz="2000" dirty="0" err="1"/>
              <a:t>турар</a:t>
            </a:r>
            <a:endParaRPr lang="ru-RU" sz="2000" dirty="0"/>
          </a:p>
          <a:p>
            <a:r>
              <a:rPr lang="ru-RU" sz="2000" dirty="0" err="1"/>
              <a:t>Суур</a:t>
            </a:r>
            <a:r>
              <a:rPr lang="ru-RU" sz="2000" dirty="0"/>
              <a:t> чаны </a:t>
            </a:r>
            <a:r>
              <a:rPr lang="ru-RU" sz="2000" dirty="0" err="1"/>
              <a:t>тейжигеште</a:t>
            </a:r>
            <a:endParaRPr lang="ru-RU" sz="2000" dirty="0"/>
          </a:p>
          <a:p>
            <a:r>
              <a:rPr lang="ru-RU" sz="2000" dirty="0" err="1"/>
              <a:t>Чунгуувустун</a:t>
            </a:r>
            <a:r>
              <a:rPr lang="ru-RU" sz="2000" dirty="0"/>
              <a:t> </a:t>
            </a:r>
            <a:r>
              <a:rPr lang="ru-RU" sz="2000" dirty="0" err="1"/>
              <a:t>экизин</a:t>
            </a:r>
            <a:r>
              <a:rPr lang="ru-RU" sz="2000" dirty="0"/>
              <a:t> </a:t>
            </a:r>
            <a:r>
              <a:rPr lang="ru-RU" sz="2000" dirty="0" err="1"/>
              <a:t>кор</a:t>
            </a:r>
            <a:endParaRPr lang="ru-RU" sz="2000" dirty="0"/>
          </a:p>
          <a:p>
            <a:r>
              <a:rPr lang="ru-RU" sz="2000" dirty="0" err="1"/>
              <a:t>Суур</a:t>
            </a:r>
            <a:r>
              <a:rPr lang="ru-RU" sz="2000" dirty="0"/>
              <a:t> чаны </a:t>
            </a:r>
            <a:r>
              <a:rPr lang="ru-RU" sz="2000" dirty="0" err="1"/>
              <a:t>тейжигеште</a:t>
            </a:r>
            <a:endParaRPr lang="ru-RU" sz="2000" dirty="0"/>
          </a:p>
          <a:p>
            <a:r>
              <a:rPr lang="ru-RU" sz="2000" dirty="0" err="1"/>
              <a:t>Чунгуувустун</a:t>
            </a:r>
            <a:r>
              <a:rPr lang="ru-RU" sz="2000" dirty="0"/>
              <a:t> </a:t>
            </a:r>
            <a:r>
              <a:rPr lang="ru-RU" sz="2000" dirty="0" err="1"/>
              <a:t>экизин</a:t>
            </a:r>
            <a:r>
              <a:rPr lang="ru-RU" sz="2000" dirty="0"/>
              <a:t> </a:t>
            </a:r>
            <a:r>
              <a:rPr lang="ru-RU" sz="2000" dirty="0" err="1"/>
              <a:t>кор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  <a:r>
              <a:rPr lang="ru-RU" sz="2000" dirty="0" err="1" smtClean="0"/>
              <a:t>Оой</a:t>
            </a:r>
            <a:r>
              <a:rPr lang="ru-RU" sz="2000" dirty="0" smtClean="0"/>
              <a:t> </a:t>
            </a:r>
            <a:r>
              <a:rPr lang="ru-RU" sz="2000" dirty="0" err="1"/>
              <a:t>кыстар</a:t>
            </a:r>
            <a:r>
              <a:rPr lang="ru-RU" sz="2000" dirty="0"/>
              <a:t> </a:t>
            </a:r>
            <a:r>
              <a:rPr lang="ru-RU" sz="2000" dirty="0" err="1"/>
              <a:t>баттывыс</a:t>
            </a:r>
            <a:r>
              <a:rPr lang="ru-RU" sz="2000" dirty="0"/>
              <a:t>-ла</a:t>
            </a:r>
          </a:p>
          <a:p>
            <a:r>
              <a:rPr lang="ru-RU" sz="2000" dirty="0" err="1"/>
              <a:t>Орук</a:t>
            </a:r>
            <a:r>
              <a:rPr lang="ru-RU" sz="2000" dirty="0"/>
              <a:t> </a:t>
            </a:r>
            <a:r>
              <a:rPr lang="ru-RU" sz="2000" dirty="0" err="1"/>
              <a:t>чайлап</a:t>
            </a:r>
            <a:r>
              <a:rPr lang="ru-RU" sz="2000" dirty="0"/>
              <a:t>, </a:t>
            </a:r>
            <a:r>
              <a:rPr lang="ru-RU" sz="2000" dirty="0" err="1"/>
              <a:t>кедээрленер</a:t>
            </a:r>
            <a:endParaRPr lang="ru-RU" sz="2000" dirty="0"/>
          </a:p>
          <a:p>
            <a:r>
              <a:rPr lang="ru-RU" sz="2000" dirty="0" err="1"/>
              <a:t>Шанаавыстын</a:t>
            </a:r>
            <a:r>
              <a:rPr lang="ru-RU" sz="2000" dirty="0"/>
              <a:t> </a:t>
            </a:r>
            <a:r>
              <a:rPr lang="ru-RU" sz="2000" dirty="0" err="1"/>
              <a:t>чылгырын</a:t>
            </a:r>
            <a:r>
              <a:rPr lang="ru-RU" sz="2000" dirty="0"/>
              <a:t> </a:t>
            </a:r>
            <a:r>
              <a:rPr lang="ru-RU" sz="2000" dirty="0" err="1"/>
              <a:t>кор</a:t>
            </a:r>
            <a:endParaRPr lang="ru-RU" sz="2000" dirty="0"/>
          </a:p>
          <a:p>
            <a:r>
              <a:rPr lang="ru-RU" sz="2000" dirty="0" err="1"/>
              <a:t>Саат</a:t>
            </a:r>
            <a:r>
              <a:rPr lang="ru-RU" sz="2000" dirty="0"/>
              <a:t> </a:t>
            </a:r>
            <a:r>
              <a:rPr lang="ru-RU" sz="2000" dirty="0" err="1"/>
              <a:t>чокка</a:t>
            </a:r>
            <a:r>
              <a:rPr lang="ru-RU" sz="2000" dirty="0"/>
              <a:t> </a:t>
            </a:r>
            <a:r>
              <a:rPr lang="ru-RU" sz="2000" dirty="0" err="1"/>
              <a:t>эстедип</a:t>
            </a:r>
            <a:r>
              <a:rPr lang="ru-RU" sz="2000" dirty="0"/>
              <a:t> ор</a:t>
            </a:r>
          </a:p>
          <a:p>
            <a:r>
              <a:rPr lang="ru-RU" sz="2000" dirty="0" err="1"/>
              <a:t>Шанаавыстын</a:t>
            </a:r>
            <a:r>
              <a:rPr lang="ru-RU" sz="2000" dirty="0"/>
              <a:t> </a:t>
            </a:r>
            <a:r>
              <a:rPr lang="ru-RU" sz="2000" dirty="0" err="1"/>
              <a:t>чылгырын</a:t>
            </a:r>
            <a:r>
              <a:rPr lang="ru-RU" sz="2000" dirty="0"/>
              <a:t> </a:t>
            </a:r>
            <a:r>
              <a:rPr lang="ru-RU" sz="2000" dirty="0" err="1"/>
              <a:t>кор</a:t>
            </a:r>
            <a:endParaRPr lang="ru-RU" sz="2000" dirty="0"/>
          </a:p>
          <a:p>
            <a:r>
              <a:rPr lang="ru-RU" sz="2000" dirty="0" err="1"/>
              <a:t>Саат</a:t>
            </a:r>
            <a:r>
              <a:rPr lang="ru-RU" sz="2000" dirty="0"/>
              <a:t> </a:t>
            </a:r>
            <a:r>
              <a:rPr lang="ru-RU" sz="2000" dirty="0" err="1"/>
              <a:t>чокка</a:t>
            </a:r>
            <a:r>
              <a:rPr lang="ru-RU" sz="2000" dirty="0"/>
              <a:t> </a:t>
            </a:r>
            <a:r>
              <a:rPr lang="ru-RU" sz="2000" dirty="0" err="1"/>
              <a:t>эстедип</a:t>
            </a:r>
            <a:r>
              <a:rPr lang="ru-RU" sz="2000" dirty="0"/>
              <a:t> </a:t>
            </a:r>
            <a:r>
              <a:rPr lang="ru-RU" sz="2000" dirty="0" smtClean="0"/>
              <a:t>ор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 </a:t>
            </a:r>
          </a:p>
          <a:p>
            <a:pPr lvl="0"/>
            <a:r>
              <a:rPr lang="ru-RU" sz="2000" dirty="0" err="1"/>
              <a:t>Чунгуулаарда</a:t>
            </a:r>
            <a:r>
              <a:rPr lang="ru-RU" sz="2000" dirty="0"/>
              <a:t> </a:t>
            </a:r>
            <a:r>
              <a:rPr lang="ru-RU" sz="2000" dirty="0" err="1"/>
              <a:t>чамдык</a:t>
            </a:r>
            <a:r>
              <a:rPr lang="ru-RU" sz="2000" dirty="0"/>
              <a:t> </a:t>
            </a:r>
            <a:r>
              <a:rPr lang="ru-RU" sz="2000" dirty="0" err="1"/>
              <a:t>оолдар</a:t>
            </a:r>
            <a:endParaRPr lang="ru-RU" sz="2000" dirty="0"/>
          </a:p>
          <a:p>
            <a:r>
              <a:rPr lang="ru-RU" sz="2000" dirty="0" err="1"/>
              <a:t>Чурум</a:t>
            </a:r>
            <a:r>
              <a:rPr lang="ru-RU" sz="2000" dirty="0"/>
              <a:t> </a:t>
            </a:r>
            <a:r>
              <a:rPr lang="ru-RU" sz="2000" dirty="0" err="1"/>
              <a:t>билбес</a:t>
            </a:r>
            <a:r>
              <a:rPr lang="ru-RU" sz="2000" dirty="0"/>
              <a:t> </a:t>
            </a:r>
            <a:r>
              <a:rPr lang="ru-RU" sz="2000" dirty="0" err="1"/>
              <a:t>оозу</a:t>
            </a:r>
            <a:r>
              <a:rPr lang="ru-RU" sz="2000" dirty="0"/>
              <a:t> </a:t>
            </a:r>
            <a:r>
              <a:rPr lang="ru-RU" sz="2000" dirty="0" err="1"/>
              <a:t>багай</a:t>
            </a:r>
            <a:endParaRPr lang="ru-RU" sz="2000" dirty="0"/>
          </a:p>
          <a:p>
            <a:r>
              <a:rPr lang="ru-RU" sz="2000" dirty="0" err="1"/>
              <a:t>Дагдан</a:t>
            </a:r>
            <a:r>
              <a:rPr lang="ru-RU" sz="2000" dirty="0"/>
              <a:t> </a:t>
            </a:r>
            <a:r>
              <a:rPr lang="ru-RU" sz="2000" dirty="0" err="1"/>
              <a:t>бадар</a:t>
            </a:r>
            <a:r>
              <a:rPr lang="ru-RU" sz="2000" dirty="0"/>
              <a:t> </a:t>
            </a:r>
            <a:r>
              <a:rPr lang="ru-RU" sz="2000" dirty="0" err="1"/>
              <a:t>баштай</a:t>
            </a:r>
            <a:r>
              <a:rPr lang="ru-RU" sz="2000" dirty="0"/>
              <a:t> мен </a:t>
            </a:r>
            <a:r>
              <a:rPr lang="ru-RU" sz="2000" dirty="0" err="1"/>
              <a:t>дээр</a:t>
            </a:r>
            <a:endParaRPr lang="ru-RU" sz="2000" dirty="0"/>
          </a:p>
          <a:p>
            <a:r>
              <a:rPr lang="ru-RU" sz="2000" dirty="0" err="1"/>
              <a:t>Дагже</a:t>
            </a:r>
            <a:r>
              <a:rPr lang="ru-RU" sz="2000" dirty="0"/>
              <a:t> </a:t>
            </a:r>
            <a:r>
              <a:rPr lang="ru-RU" sz="2000" dirty="0" err="1"/>
              <a:t>соортур</a:t>
            </a:r>
            <a:r>
              <a:rPr lang="ru-RU" sz="2000" dirty="0"/>
              <a:t> </a:t>
            </a:r>
            <a:r>
              <a:rPr lang="ru-RU" sz="2000" dirty="0" err="1"/>
              <a:t>шанаан</a:t>
            </a:r>
            <a:r>
              <a:rPr lang="ru-RU" sz="2000" dirty="0"/>
              <a:t> ал </a:t>
            </a:r>
            <a:r>
              <a:rPr lang="ru-RU" sz="2000" dirty="0" err="1"/>
              <a:t>дээр</a:t>
            </a:r>
            <a:endParaRPr lang="ru-RU" sz="2000" dirty="0"/>
          </a:p>
          <a:p>
            <a:r>
              <a:rPr lang="ru-RU" sz="2000" dirty="0" err="1"/>
              <a:t>Дагдан</a:t>
            </a:r>
            <a:r>
              <a:rPr lang="ru-RU" sz="2000" dirty="0"/>
              <a:t> </a:t>
            </a:r>
            <a:r>
              <a:rPr lang="ru-RU" sz="2000" dirty="0" err="1"/>
              <a:t>бадар</a:t>
            </a:r>
            <a:r>
              <a:rPr lang="ru-RU" sz="2000" dirty="0"/>
              <a:t> </a:t>
            </a:r>
            <a:r>
              <a:rPr lang="ru-RU" sz="2000" dirty="0" err="1"/>
              <a:t>баштай</a:t>
            </a:r>
            <a:r>
              <a:rPr lang="ru-RU" sz="2000" dirty="0"/>
              <a:t> мен </a:t>
            </a:r>
            <a:r>
              <a:rPr lang="ru-RU" sz="2000" dirty="0" err="1"/>
              <a:t>дээр</a:t>
            </a:r>
            <a:endParaRPr lang="ru-RU" sz="2000" dirty="0"/>
          </a:p>
          <a:p>
            <a:r>
              <a:rPr lang="ru-RU" sz="2000" dirty="0" err="1"/>
              <a:t>Дагже</a:t>
            </a:r>
            <a:r>
              <a:rPr lang="ru-RU" sz="2000" dirty="0"/>
              <a:t> </a:t>
            </a:r>
            <a:r>
              <a:rPr lang="ru-RU" sz="2000" dirty="0" err="1"/>
              <a:t>соортур</a:t>
            </a:r>
            <a:r>
              <a:rPr lang="ru-RU" sz="2000" dirty="0"/>
              <a:t> </a:t>
            </a:r>
            <a:r>
              <a:rPr lang="ru-RU" sz="2000" dirty="0" err="1"/>
              <a:t>шанаан</a:t>
            </a:r>
            <a:r>
              <a:rPr lang="ru-RU" sz="2000" dirty="0"/>
              <a:t> ал </a:t>
            </a:r>
            <a:r>
              <a:rPr lang="ru-RU" sz="2000" dirty="0" err="1"/>
              <a:t>дээр</a:t>
            </a:r>
            <a:endParaRPr lang="ru-RU" sz="2000" dirty="0"/>
          </a:p>
        </p:txBody>
      </p:sp>
      <p:pic>
        <p:nvPicPr>
          <p:cNvPr id="8" name="Чунгуувус плю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429000"/>
            <a:ext cx="609600" cy="609600"/>
          </a:xfrm>
          <a:prstGeom prst="rect">
            <a:avLst/>
          </a:prstGeom>
        </p:spPr>
      </p:pic>
      <p:pic>
        <p:nvPicPr>
          <p:cNvPr id="9" name="Чунгуувус мин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4040" y="4696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5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8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" y="27384"/>
            <a:ext cx="91162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9648" y="454260"/>
            <a:ext cx="5652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Подвижные тувинские игры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9675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sz="2400" i="1" spc="-1" dirty="0" smtClean="0"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ru-RU" sz="2400" i="1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110" y="1240970"/>
            <a:ext cx="8705426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1204" r="25230" b="2068"/>
          <a:stretch/>
        </p:blipFill>
        <p:spPr>
          <a:xfrm>
            <a:off x="4159478" y="3140968"/>
            <a:ext cx="3940914" cy="2845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6624" r="20362" b="19367"/>
          <a:stretch/>
        </p:blipFill>
        <p:spPr>
          <a:xfrm>
            <a:off x="691110" y="1124744"/>
            <a:ext cx="4212967" cy="3244330"/>
          </a:xfrm>
          <a:prstGeom prst="rect">
            <a:avLst/>
          </a:prstGeom>
        </p:spPr>
      </p:pic>
      <p:sp>
        <p:nvSpPr>
          <p:cNvPr id="10" name="Стрелка влево 9"/>
          <p:cNvSpPr/>
          <p:nvPr/>
        </p:nvSpPr>
        <p:spPr>
          <a:xfrm>
            <a:off x="5462936" y="1506890"/>
            <a:ext cx="2290338" cy="10266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</a:rPr>
              <a:t>Чунгуу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259632" y="4725144"/>
            <a:ext cx="2352244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Тевек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39737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" y="18938"/>
            <a:ext cx="9116234" cy="6858000"/>
          </a:xfrm>
          <a:prstGeom prst="rect">
            <a:avLst/>
          </a:prstGeom>
        </p:spPr>
      </p:pic>
      <p:sp>
        <p:nvSpPr>
          <p:cNvPr id="78" name="TextShape 1"/>
          <p:cNvSpPr txBox="1"/>
          <p:nvPr/>
        </p:nvSpPr>
        <p:spPr>
          <a:xfrm>
            <a:off x="851604" y="1713829"/>
            <a:ext cx="7560840" cy="468052"/>
          </a:xfrm>
          <a:prstGeom prst="rect">
            <a:avLst/>
          </a:prstGeom>
          <a:noFill/>
          <a:ln>
            <a:noFill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endParaRPr lang="ru-RU" sz="2800" b="1" strike="noStrike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371600" y="4869000"/>
            <a:ext cx="6400440" cy="769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endParaRPr lang="ru-RU" sz="28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7214" y="1630812"/>
            <a:ext cx="71083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225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ф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5003</TotalTime>
  <Words>137</Words>
  <Application>Microsoft Office PowerPoint</Application>
  <PresentationFormat>Экран (4:3)</PresentationFormat>
  <Paragraphs>61</Paragraphs>
  <Slides>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фон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79</cp:revision>
  <dcterms:created xsi:type="dcterms:W3CDTF">2017-09-25T05:51:55Z</dcterms:created>
  <dcterms:modified xsi:type="dcterms:W3CDTF">2022-01-31T11:04:00Z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