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6" r:id="rId7"/>
    <p:sldId id="264" r:id="rId8"/>
    <p:sldId id="265" r:id="rId9"/>
    <p:sldId id="262" r:id="rId10"/>
    <p:sldId id="267" r:id="rId11"/>
    <p:sldId id="263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C7E53-7611-494D-A235-57AB463600C9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67758-31E8-436A-A9A4-F513FCF4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8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Назвать профессии, проговорить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чтоделают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: Н\Р:</a:t>
            </a:r>
            <a:r>
              <a:rPr lang="ru-RU" sz="1050" baseline="0" dirty="0" smtClean="0">
                <a:latin typeface="Times New Roman" pitchFamily="18" charset="0"/>
                <a:cs typeface="Times New Roman" pitchFamily="18" charset="0"/>
              </a:rPr>
              <a:t> швея-шьёт и т.д.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67758-31E8-436A-A9A4-F513FCF4FA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92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67758-31E8-436A-A9A4-F513FCF4FA7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2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Д\и</a:t>
            </a:r>
            <a:r>
              <a:rPr lang="ru-RU" baseline="0" dirty="0" smtClean="0"/>
              <a:t> «</a:t>
            </a:r>
            <a:r>
              <a:rPr lang="ru-RU" dirty="0" smtClean="0"/>
              <a:t>Кому ,что нужно для работы»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67758-31E8-436A-A9A4-F513FCF4FA7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56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Д\и « Четвертый лишний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»- назвать лишний предмет.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67758-31E8-436A-A9A4-F513FCF4FA7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8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s://akademiarechi.ru/didakticheskie-igry/komu-chto-nuzhn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дистан.дом.зад\1613567020_30-p-fon-dlya-prezentatsii-professii-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3"/>
          <a:stretch/>
        </p:blipFill>
        <p:spPr bwMode="auto">
          <a:xfrm>
            <a:off x="-633730" y="-119697"/>
            <a:ext cx="10411460" cy="7097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1772817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prstClr val="black"/>
                </a:solidFill>
                <a:latin typeface="Times New Roman"/>
              </a:rPr>
              <a:t>МБДОУ д/с №5 «Родничок» комбинированного вида </a:t>
            </a:r>
            <a:br>
              <a:rPr lang="ru-RU" b="1" i="1" dirty="0">
                <a:solidFill>
                  <a:prstClr val="black"/>
                </a:solidFill>
                <a:latin typeface="Times New Roman"/>
              </a:rPr>
            </a:br>
            <a:r>
              <a:rPr lang="ru-RU" b="1" i="1" dirty="0">
                <a:solidFill>
                  <a:prstClr val="black"/>
                </a:solidFill>
                <a:latin typeface="Times New Roman"/>
              </a:rPr>
              <a:t>с. Сарыг-Сеп Каа-Хемского района Республики Тыва</a:t>
            </a:r>
            <a: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b="1" i="1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b="1" i="1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ru-RU" b="1" i="1" dirty="0">
                <a:solidFill>
                  <a:prstClr val="black"/>
                </a:solidFill>
                <a:latin typeface="Times New Roman"/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521059"/>
            <a:ext cx="5976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Дистанционное обучение</a:t>
            </a:r>
            <a:endParaRPr lang="ru-RU" sz="28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(с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31 января по 7 февраля 2022 </a:t>
            </a: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год)</a:t>
            </a:r>
          </a:p>
          <a:p>
            <a:pPr lvl="0" algn="ctr"/>
            <a:endParaRPr lang="ru-RU" sz="2800" b="1" dirty="0" smtClean="0">
              <a:solidFill>
                <a:prstClr val="black"/>
              </a:solidFill>
              <a:latin typeface="Times New Roman"/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« В мире профессий»</a:t>
            </a:r>
            <a:endParaRPr lang="ru-RU" sz="2800" b="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428999"/>
            <a:ext cx="65527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подготовительная к школе  группа</a:t>
            </a:r>
          </a:p>
          <a:p>
            <a:pPr lvl="0" algn="ctr"/>
            <a:endParaRPr lang="ru-RU" sz="2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endParaRPr lang="ru-RU" sz="2200" b="1" dirty="0">
              <a:solidFill>
                <a:prstClr val="black"/>
              </a:solidFill>
              <a:latin typeface="Monotype Corsiva" pitchFamily="66" charset="0"/>
            </a:endParaRPr>
          </a:p>
          <a:p>
            <a:pPr lvl="0" algn="ctr"/>
            <a:endParaRPr lang="ru-RU" sz="22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051720" y="5229200"/>
            <a:ext cx="56166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>
                <a:solidFill>
                  <a:prstClr val="black"/>
                </a:solidFill>
                <a:latin typeface="Monotype Corsiva" pitchFamily="66" charset="0"/>
              </a:rPr>
              <a:t>Подготовила </a:t>
            </a:r>
          </a:p>
          <a:p>
            <a:pPr lvl="0" algn="ctr"/>
            <a:r>
              <a:rPr lang="ru-RU" sz="2200" b="1" dirty="0">
                <a:solidFill>
                  <a:prstClr val="black"/>
                </a:solidFill>
                <a:latin typeface="Monotype Corsiva" pitchFamily="66" charset="0"/>
              </a:rPr>
              <a:t>учитель-логопед </a:t>
            </a:r>
          </a:p>
          <a:p>
            <a:pPr lvl="0" algn="ctr"/>
            <a:r>
              <a:rPr lang="ru-RU" sz="2200" b="1" dirty="0">
                <a:solidFill>
                  <a:prstClr val="black"/>
                </a:solidFill>
                <a:latin typeface="Monotype Corsiva" pitchFamily="66" charset="0"/>
              </a:rPr>
              <a:t>Агеева Елена Александровна</a:t>
            </a:r>
            <a:endParaRPr lang="ru-RU" sz="22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\Desktop\дистан.дом.зад\1613567020_30-p-fon-dlya-prezentatsii-professii-3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3"/>
          <a:stretch/>
        </p:blipFill>
        <p:spPr bwMode="auto">
          <a:xfrm>
            <a:off x="-633730" y="-119697"/>
            <a:ext cx="10411460" cy="7097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997839"/>
            <a:ext cx="4572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прочитать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стихотворение)</a:t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стройке»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соседней улице строят новый дом.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Быстро вырастает этаж за этажом.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Трудятся строители весело и дружно.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К сроку им построить дом высоченный нужно.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Сколько здесь профессий! Каменщик, маляр,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Крановщик, водитель, грузчик и столяр,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Штукатур и плотник... Всех не сосчитать!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Смогут новоселы скоро в дом въезжать.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923928" y="5421853"/>
            <a:ext cx="29340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Степанов)</a:t>
            </a:r>
            <a:b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дистан.дом.зад\1613567020_30-p-fon-dlya-prezentatsii-professii-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3"/>
          <a:stretch/>
        </p:blipFill>
        <p:spPr bwMode="auto">
          <a:xfrm>
            <a:off x="-633730" y="-119697"/>
            <a:ext cx="10411460" cy="7097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-1596735"/>
            <a:ext cx="6192688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358929"/>
            <a:ext cx="61926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</p:txBody>
      </p:sp>
      <p:pic>
        <p:nvPicPr>
          <p:cNvPr id="4098" name="Picture 2" descr="C:\Users\Админ\Desktop\hello_html_7d2ba15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76064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\Desktop\дистан.дом.зад\1613567020_30-p-fon-dlya-prezentatsii-professii-3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3"/>
          <a:stretch/>
        </p:blipFill>
        <p:spPr bwMode="auto">
          <a:xfrm>
            <a:off x="-633730" y="-119697"/>
            <a:ext cx="10411460" cy="7097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1547664" y="1838480"/>
            <a:ext cx="6370774" cy="101566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Д\и «Кому ,что нужно для работы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ora"/>
                <a:cs typeface="Arial" pitchFamily="34" charset="0"/>
              </a:rPr>
              <a:t>закрепление названий и представлений о профессиях; ознакомление с предметами и инструментами, используемыми конкретными специалистами;</a:t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ora"/>
                <a:cs typeface="Arial" pitchFamily="34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ora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ora"/>
                <a:cs typeface="Arial" pitchFamily="34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7AB7"/>
                </a:solidFill>
                <a:effectLst/>
                <a:latin typeface="Lora"/>
                <a:cs typeface="Arial" pitchFamily="34" charset="0"/>
                <a:hlinkClick r:id="rId4"/>
              </a:rPr>
              <a:t>/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Админ\Desktop\6d12c48829ec6e6c77700ceb92bf950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5256584" cy="441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8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\Desktop\дистан.дом.зад\1613567020_30-p-fon-dlya-prezentatsii-professii-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3"/>
          <a:stretch/>
        </p:blipFill>
        <p:spPr bwMode="auto">
          <a:xfrm>
            <a:off x="-633730" y="-119697"/>
            <a:ext cx="10411460" cy="7097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C:\Users\Админ\Desktop\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31" y="1772816"/>
            <a:ext cx="595118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дистан.дом.зад\1613567020_30-p-fon-dlya-prezentatsii-professii-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3"/>
          <a:stretch/>
        </p:blipFill>
        <p:spPr bwMode="auto">
          <a:xfrm>
            <a:off x="-633730" y="-119697"/>
            <a:ext cx="10411460" cy="7097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 descr="C:\Users\Админ\Desktop\hello_html_m44654e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8158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9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дистан.дом.зад\1613567020_30-p-fon-dlya-prezentatsii-professii-3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3"/>
          <a:stretch/>
        </p:blipFill>
        <p:spPr bwMode="auto">
          <a:xfrm>
            <a:off x="-608578" y="-119697"/>
            <a:ext cx="10411460" cy="7097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 descr="C:\Users\Админ\Desktop\hello_html_5d08b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5536505" cy="462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916833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Д\и « Четвертый лишний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»- назвать лишний предмет.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дистан.дом.зад\1613567020_30-p-fon-dlya-prezentatsii-professii-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3"/>
          <a:stretch/>
        </p:blipFill>
        <p:spPr bwMode="auto">
          <a:xfrm>
            <a:off x="-633730" y="-119697"/>
            <a:ext cx="10411460" cy="7097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132856"/>
            <a:ext cx="576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srgbClr val="002060"/>
                </a:solidFill>
              </a:rPr>
              <a:t>Желаю успеха!</a:t>
            </a:r>
          </a:p>
          <a:p>
            <a:pPr lvl="0" algn="ctr"/>
            <a:endParaRPr lang="ru-RU" sz="5400" b="1" dirty="0">
              <a:solidFill>
                <a:srgbClr val="002060"/>
              </a:solidFill>
            </a:endParaRPr>
          </a:p>
          <a:p>
            <a:pPr lvl="0" algn="ctr"/>
            <a:r>
              <a:rPr lang="ru-RU" sz="5400" b="1" dirty="0">
                <a:solidFill>
                  <a:srgbClr val="002060"/>
                </a:solidFill>
              </a:rPr>
              <a:t>Спасибо  за работу!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дистан.дом.зад\1613567020_30-p-fon-dlya-prezentatsii-professii-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3"/>
          <a:stretch/>
        </p:blipFill>
        <p:spPr bwMode="auto">
          <a:xfrm>
            <a:off x="-633730" y="-119697"/>
            <a:ext cx="10411460" cy="7097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-5151554"/>
            <a:ext cx="6336704" cy="1139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Дыхательная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гимнастика </a:t>
            </a:r>
            <a:endParaRPr lang="ru-RU" sz="1400" dirty="0">
              <a:ea typeface="Times New Roman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400" b="1" dirty="0">
                <a:latin typeface="Times New Roman" pitchFamily="18" charset="0"/>
                <a:ea typeface="Times New Roman"/>
                <a:cs typeface="Times New Roman" pitchFamily="18" charset="0"/>
              </a:rPr>
              <a:t>Трубач»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Ребёнок подносит к лицу сжатые кулачки, располагая их друг перед другом – «труба». На выдохе медленно дует в «трубу», произнося различные звуки ([у],[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ду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]…).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«Лесорубы»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Ребёнок стоит. Ноги на ширине плеч, руки опущены и пальцы рук сцеплены «замком». Быстро поднять руки – вдох; наклониться вперёд, медленно опуская «тяжёлый топор», произнести «ух!» на длительном выдохе.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«Гармошка»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И.п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. – стоять прямо, руки опустить. Положить ладони на животик, сделать глубокий вдох через нос. Задержать дыхание на 1-2 секунды. Выдох через рот.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17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дистан.дом.зад\1613567020_30-p-fon-dlya-prezentatsii-professii-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3"/>
          <a:stretch/>
        </p:blipFill>
        <p:spPr bwMode="auto">
          <a:xfrm>
            <a:off x="-633730" y="-119697"/>
            <a:ext cx="10411460" cy="7097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-1596735"/>
            <a:ext cx="6192688" cy="8430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Артикуляционная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гимнастика.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2065" marR="15875" lvl="0" indent="186055">
              <a:spcBef>
                <a:spcPts val="1275"/>
              </a:spcBef>
              <a:spcAft>
                <a:spcPts val="1000"/>
              </a:spcAft>
            </a:pPr>
            <a:r>
              <a:rPr lang="ru-RU" sz="1400" b="1" i="1" spc="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Пыхтит паровоз.</a:t>
            </a:r>
            <a:r>
              <a:rPr lang="ru-RU" sz="1400" i="1" spc="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spc="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Укрепление губ при беззвучном произнесении </a:t>
            </a:r>
            <a:r>
              <a:rPr lang="ru-RU" sz="1400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согласного  звука  </a:t>
            </a:r>
            <a:r>
              <a:rPr lang="ru-RU" sz="1400" i="1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п-п-п-п-п  </a:t>
            </a:r>
            <a:r>
              <a:rPr lang="ru-RU" sz="1400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Темп  произнесения  то убыстрять, то </a:t>
            </a:r>
            <a:r>
              <a:rPr lang="ru-RU" sz="1400" spc="3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замедлять.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255" marR="15875" lvl="0" indent="194310">
              <a:spcAft>
                <a:spcPts val="1000"/>
              </a:spcAft>
            </a:pPr>
            <a:r>
              <a:rPr lang="ru-RU" sz="1400" b="1" i="1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Лодочка качается на волнах.</a:t>
            </a:r>
            <a:r>
              <a:rPr lang="ru-RU" sz="1400" i="1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Поставить указательные пальцы к  уголкам губ. Медленно поднимать и опускать уголки губ сначала с |</a:t>
            </a:r>
            <a:r>
              <a:rPr lang="ru-RU" sz="1400" spc="4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помощью пальцев, затем без их помощи.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indent="189865">
              <a:spcBef>
                <a:spcPts val="1275"/>
              </a:spcBef>
              <a:spcAft>
                <a:spcPts val="1000"/>
              </a:spcAft>
            </a:pPr>
            <a:r>
              <a:rPr lang="ru-RU" sz="1400" b="1" i="1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Лодочка.</a:t>
            </a:r>
            <a:r>
              <a:rPr lang="ru-RU" sz="1400" i="1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  <a:r>
              <a:rPr lang="ru-RU" sz="1400" spc="1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Рот   открыт.   Язык </a:t>
            </a:r>
            <a:r>
              <a:rPr lang="ru-RU" sz="1400" spc="2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высунуть «лодочкой»   («же­лобком»),  держать непод­вижно.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02565" lvl="0">
              <a:spcAft>
                <a:spcPts val="1000"/>
              </a:spcAft>
            </a:pPr>
            <a:r>
              <a:rPr lang="ru-RU" sz="1400" b="1" i="1" spc="4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Гребем веслом</a:t>
            </a:r>
            <a:r>
              <a:rPr lang="ru-RU" sz="1400" i="1" spc="4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400" spc="4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Перемещать язык из одного угла рта в другой.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10185" lvl="0">
              <a:spcBef>
                <a:spcPts val="1115"/>
              </a:spcBef>
              <a:spcAft>
                <a:spcPts val="1000"/>
              </a:spcAft>
            </a:pPr>
            <a:r>
              <a:rPr lang="ru-RU" sz="1400" b="1" i="1" spc="3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Прокололась шина у машины.</a:t>
            </a:r>
            <a:r>
              <a:rPr lang="ru-RU" sz="1400" i="1" spc="3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spc="3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Произнесение звука </a:t>
            </a:r>
            <a:r>
              <a:rPr lang="ru-RU" sz="1400" i="1" spc="3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ш-ш-ш.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10185" lvl="0">
              <a:spcBef>
                <a:spcPts val="1115"/>
              </a:spcBef>
              <a:spcAft>
                <a:spcPts val="1000"/>
              </a:spcAft>
            </a:pPr>
            <a:r>
              <a:rPr lang="ru-RU" sz="1400" b="1" i="1" spc="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Насос</a:t>
            </a:r>
            <a:r>
              <a:rPr lang="ru-RU" sz="1400" i="1" spc="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400" spc="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Произнесение звука </a:t>
            </a:r>
            <a:r>
              <a:rPr lang="ru-RU" sz="1400" i="1" spc="2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с-с-с-с.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6195" lvl="0" indent="202565">
              <a:spcBef>
                <a:spcPts val="700"/>
              </a:spcBef>
              <a:spcAft>
                <a:spcPts val="1000"/>
              </a:spcAft>
            </a:pPr>
            <a:r>
              <a:rPr lang="ru-RU" sz="1400" b="1" i="1" spc="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Машины   едут   по  мокрой   мостовой</a:t>
            </a:r>
            <a:r>
              <a:rPr lang="ru-RU" sz="1400" i="1" spc="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400" spc="1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Произнесение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слогов:   «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-шу-ши-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шо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дистан.дом.зад\1613567020_30-p-fon-dlya-prezentatsii-professii-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3"/>
          <a:stretch/>
        </p:blipFill>
        <p:spPr bwMode="auto">
          <a:xfrm>
            <a:off x="-633730" y="-119697"/>
            <a:ext cx="10411460" cy="7097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-1596735"/>
            <a:ext cx="6192688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58929"/>
            <a:ext cx="6480720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Пальчиковая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гимнастика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Много есть профессий знатных,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(Соединять пальцы правой руки с большим.)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 полезных, и приятных.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(Соединять пальцы левой руки с большим.)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Повар, врач, маляр, учитель,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Продавец, шахтёр, строитель…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(Последовательно соединять пальцы обеих рук с большим.)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Сразу всех не называю,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(Сжимать и разжимать кулачки.)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Вам продолжить предлагаю.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(Вытянуть руки вперёд ладонями вверх.)</a:t>
            </a:r>
            <a:endParaRPr lang="ru-RU" sz="14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8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дистан.дом.зад\1613567020_30-p-fon-dlya-prezentatsii-professii-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3"/>
          <a:stretch/>
        </p:blipFill>
        <p:spPr bwMode="auto">
          <a:xfrm>
            <a:off x="-633730" y="-119697"/>
            <a:ext cx="10411460" cy="7097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-1596735"/>
            <a:ext cx="6192688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916832"/>
            <a:ext cx="5094312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Беседа с детьми: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Закрепить знания детей о разных профессиях и предметах, необходимых людям той или иной профессии.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</a:rPr>
              <a:t>Закрепить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знания детей о различных инструментах, предметах, которые нужны людям различных профессий.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</a:rPr>
              <a:t>Объяснить детям, что все инструменты придуманы людьми, чтобы лучше выполнять свою работу. </a:t>
            </a:r>
            <a:endParaRPr lang="ru-RU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72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\Desktop\дистан.дом.зад\1613567020_30-p-fon-dlya-prezentatsii-professii-3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3"/>
          <a:stretch/>
        </p:blipFill>
        <p:spPr bwMode="auto">
          <a:xfrm>
            <a:off x="-252536" y="-101407"/>
            <a:ext cx="10411460" cy="7097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99961"/>
            <a:ext cx="5688632" cy="45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844823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Назвать профессии, проговорить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делают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Н\Р: швея-шьёт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8264" y="1844823"/>
            <a:ext cx="86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418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\Desktop\дистан.дом.зад\1613567020_30-p-fon-dlya-prezentatsii-professii-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3"/>
          <a:stretch/>
        </p:blipFill>
        <p:spPr bwMode="auto">
          <a:xfrm>
            <a:off x="0" y="0"/>
            <a:ext cx="9122831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Админ\Desktop\hello_html_m7d01bb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2565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\Desktop\дистан.дом.зад\1613567020_30-p-fon-dlya-prezentatsii-professii-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3"/>
          <a:stretch/>
        </p:blipFill>
        <p:spPr bwMode="auto">
          <a:xfrm>
            <a:off x="-633730" y="-119697"/>
            <a:ext cx="10411460" cy="7097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85934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 выучить стихотворение)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Продавец»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Продавец ребятам рад.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магазине для ребят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Есть матрешки расписные,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Есть машинки заводные,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Золотые рыбки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всем нам - по улыбке.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(В.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Степанов)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дистан.дом.зад\1613567020_30-p-fon-dlya-prezentatsii-professii-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3"/>
          <a:stretch/>
        </p:blipFill>
        <p:spPr bwMode="auto">
          <a:xfrm>
            <a:off x="-633730" y="-119697"/>
            <a:ext cx="10411460" cy="7097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-1596735"/>
            <a:ext cx="6192688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-4096137"/>
            <a:ext cx="6552728" cy="1077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Стройка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Профессии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Задание 1.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/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Познакомьте ребенка с 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профессией строителя. 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Гуляя по улице, покажите ему строящиеся дома, работающие на стройке краны, подъезжающие к стройке машины с кирпичом и цементом.</a:t>
            </a:r>
          </a:p>
          <a:p>
            <a:pPr indent="449580"/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Отработайте четкое произношение названий 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строительных специальностей: каменщик, крановщик, маляр, стекольщик, штукатур, кровельщик, сантехник, сварщик, электрик.</a:t>
            </a:r>
            <a:endParaRPr 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/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Помогите ребенку ответить на вопросы по каждой из этих специальностей. Например:</a:t>
            </a:r>
          </a:p>
          <a:p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Каменщик (что делает?) кладет стены.</a:t>
            </a:r>
            <a:endParaRPr 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Маляр (что делает?) красит стены, окна, двери.</a:t>
            </a:r>
            <a:endParaRPr 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Электрик (что делает?) проводит свет.</a:t>
            </a:r>
            <a:endParaRPr 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Крановщик (что делает?) управляет подъемным краном.</a:t>
            </a:r>
            <a:endParaRPr 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Задание 2.</a:t>
            </a:r>
            <a:endParaRPr 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/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Можно поиграть с ребенком в игру с мячом «Кто чем пользуется?»</a:t>
            </a:r>
          </a:p>
          <a:p>
            <a:pPr indent="449580"/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Это позволит потренировать ребенка в употреблении существительных в форме творительного падежа.</a:t>
            </a:r>
          </a:p>
          <a:p>
            <a:pPr indent="449580"/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Вы бросаете ребенку мяч и начинаете фразу. Ребенок ловит мяч и заканчивает ее. Например: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Маляр пользуется... — 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кистью.                         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Штукатур пользуется... — 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мастерком. 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Электрик пользуется... -- 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отверткой.             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Сантехник пользуется... — 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плоскогубцами. 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Стекольщик пользуется... — 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стеклорезом.</a:t>
            </a:r>
            <a:endParaRPr 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Задание 3.</a:t>
            </a:r>
            <a:endParaRPr 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/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 Выучите с ребенком стихотворение:</a:t>
            </a:r>
          </a:p>
          <a:p>
            <a:pPr algn="ctr"/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Красить комнаты пора.</a:t>
            </a:r>
          </a:p>
          <a:p>
            <a:pPr algn="ctr"/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Пригласили маляра.</a:t>
            </a:r>
          </a:p>
          <a:p>
            <a:pPr algn="ctr"/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 приходит в старый дом</a:t>
            </a:r>
          </a:p>
          <a:p>
            <a:pPr algn="ctr"/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кистью, краской и ведром.</a:t>
            </a:r>
          </a:p>
          <a:p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Задание 4.</a:t>
            </a:r>
            <a:endParaRPr 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/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Предложите ребенку разделить на слоги названия строительных специальностей: </a:t>
            </a:r>
            <a:r>
              <a:rPr lang="ru-RU" sz="1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ма-ляр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шту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-ка-тур, плот-ник, ка-мен-</a:t>
            </a:r>
            <a:r>
              <a:rPr lang="ru-RU" sz="1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щик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кро-вель-щик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490</Words>
  <Application>Microsoft Office PowerPoint</Application>
  <PresentationFormat>Экран (4:3)</PresentationFormat>
  <Paragraphs>183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Windows User</cp:lastModifiedBy>
  <cp:revision>9</cp:revision>
  <dcterms:created xsi:type="dcterms:W3CDTF">2022-01-30T05:56:18Z</dcterms:created>
  <dcterms:modified xsi:type="dcterms:W3CDTF">2022-01-30T08:00:28Z</dcterms:modified>
</cp:coreProperties>
</file>