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9" r:id="rId11"/>
    <p:sldId id="266" r:id="rId12"/>
    <p:sldId id="268" r:id="rId13"/>
    <p:sldId id="26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54653"/>
            <a:ext cx="5184576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Дистанционное  </a:t>
            </a:r>
            <a:r>
              <a:rPr lang="ru-RU" sz="28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обучение </a:t>
            </a:r>
            <a:br>
              <a:rPr lang="ru-RU" sz="28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четвертая неделя января 2022 года</a:t>
            </a:r>
            <a:br>
              <a:rPr lang="ru-RU" sz="28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детей </a:t>
            </a:r>
            <a:r>
              <a:rPr lang="ru-RU" sz="2800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5-6 </a:t>
            </a:r>
            <a:r>
              <a:rPr lang="ru-RU" sz="28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</a:br>
            <a:endParaRPr lang="ru-RU" i="1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8" y="692696"/>
            <a:ext cx="7053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3197653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02" y="5229199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70" y="1509464"/>
            <a:ext cx="156686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38773"/>
            <a:ext cx="1444369" cy="30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97653"/>
            <a:ext cx="37734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6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Составьте рассказ по картинкам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12043"/>
            <a:ext cx="4320480" cy="574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6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476672"/>
            <a:ext cx="66967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Рисунок «Злой человечек».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/>
              <a:t>А </a:t>
            </a:r>
            <a:r>
              <a:rPr lang="ru-RU" sz="2400" dirty="0"/>
              <a:t>теперь нарисуйте в своих альбомах человечков со злым, сердитым выражением лица.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При необходимости </a:t>
            </a:r>
            <a:r>
              <a:rPr lang="ru-RU" sz="2400" dirty="0" smtClean="0"/>
              <a:t>следует </a:t>
            </a:r>
            <a:r>
              <a:rPr lang="ru-RU" sz="2400" dirty="0"/>
              <a:t>еще раз повторить описание особенностей </a:t>
            </a:r>
            <a:r>
              <a:rPr lang="ru-RU" sz="2400" dirty="0" smtClean="0"/>
              <a:t> мимики</a:t>
            </a:r>
            <a:r>
              <a:rPr lang="ru-RU" sz="2400" dirty="0"/>
              <a:t>.) </a:t>
            </a:r>
            <a:endParaRPr lang="ru-RU" sz="2400" dirty="0" smtClean="0"/>
          </a:p>
          <a:p>
            <a:r>
              <a:rPr lang="ru-RU" sz="2400" dirty="0" smtClean="0"/>
              <a:t>Покажите </a:t>
            </a:r>
            <a:r>
              <a:rPr lang="ru-RU" sz="2400" dirty="0"/>
              <a:t>своих человечков друг другу. </a:t>
            </a:r>
            <a:endParaRPr lang="ru-RU" sz="2400" dirty="0" smtClean="0"/>
          </a:p>
          <a:p>
            <a:r>
              <a:rPr lang="ru-RU" sz="2400" dirty="0" smtClean="0"/>
              <a:t>(Выполнение задания.)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22295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7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51518"/>
            <a:ext cx="67687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Упражнение «Уходи, злость, уходи!»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/>
              <a:t>Скажите ребёнку: </a:t>
            </a:r>
            <a:r>
              <a:rPr lang="ru-RU" sz="2400" dirty="0"/>
              <a:t>мы с </a:t>
            </a:r>
            <a:r>
              <a:rPr lang="ru-RU" sz="2400" dirty="0" smtClean="0"/>
              <a:t>тобой </a:t>
            </a:r>
            <a:r>
              <a:rPr lang="ru-RU" sz="2400" dirty="0" smtClean="0"/>
              <a:t>всё </a:t>
            </a:r>
            <a:r>
              <a:rPr lang="ru-RU" sz="2400" dirty="0"/>
              <a:t>занятие говорили про злость. А в конце занятия я предлагаю прогнать от нас это настроение. Ложитесь на </a:t>
            </a:r>
            <a:r>
              <a:rPr lang="ru-RU" sz="2400" dirty="0" smtClean="0"/>
              <a:t>ковер. Закройте </a:t>
            </a:r>
            <a:r>
              <a:rPr lang="ru-RU" sz="2400" dirty="0"/>
              <a:t>глаза. Со всей силы </a:t>
            </a:r>
            <a:r>
              <a:rPr lang="ru-RU" sz="2400" dirty="0" smtClean="0"/>
              <a:t>вместе с ребёнком крикните</a:t>
            </a:r>
            <a:r>
              <a:rPr lang="ru-RU" sz="2400" dirty="0"/>
              <a:t>: </a:t>
            </a:r>
            <a:endParaRPr lang="ru-RU" sz="2400" dirty="0" smtClean="0"/>
          </a:p>
          <a:p>
            <a:pPr algn="just"/>
            <a:r>
              <a:rPr lang="ru-RU" sz="2400" b="1" dirty="0" smtClean="0"/>
              <a:t>«</a:t>
            </a:r>
            <a:r>
              <a:rPr lang="ru-RU" sz="2400" b="1" dirty="0"/>
              <a:t>Уходи, злость, уходи!» </a:t>
            </a:r>
            <a:endParaRPr lang="ru-RU" sz="2400" b="1" dirty="0" smtClean="0"/>
          </a:p>
          <a:p>
            <a:pPr algn="just"/>
            <a:r>
              <a:rPr lang="ru-RU" sz="2400" dirty="0" smtClean="0"/>
              <a:t>Можете </a:t>
            </a:r>
            <a:r>
              <a:rPr lang="ru-RU" sz="2400" dirty="0"/>
              <a:t>при этом постучать ногами и руками по полу. </a:t>
            </a:r>
            <a:endParaRPr lang="ru-RU" sz="2400" dirty="0" smtClean="0"/>
          </a:p>
          <a:p>
            <a:pPr algn="just"/>
            <a:r>
              <a:rPr lang="ru-RU" sz="2400" dirty="0" smtClean="0"/>
              <a:t>(Выполнение задания.) </a:t>
            </a:r>
            <a:r>
              <a:rPr lang="ru-RU" sz="2400" dirty="0"/>
              <a:t>А теперь </a:t>
            </a:r>
            <a:r>
              <a:rPr lang="ru-RU" sz="2400" dirty="0" smtClean="0"/>
              <a:t>широко </a:t>
            </a:r>
            <a:r>
              <a:rPr lang="ru-RU" sz="2400" dirty="0"/>
              <a:t>раздвинув ноги и </a:t>
            </a:r>
            <a:r>
              <a:rPr lang="ru-RU" sz="2400" dirty="0" smtClean="0"/>
              <a:t>руки спокойно </a:t>
            </a:r>
            <a:r>
              <a:rPr lang="ru-RU" sz="2400" dirty="0"/>
              <a:t>лежите, слушая музыку.</a:t>
            </a:r>
          </a:p>
        </p:txBody>
      </p:sp>
    </p:spTree>
    <p:extLst>
      <p:ext uri="{BB962C8B-B14F-4D97-AF65-F5344CB8AC3E}">
        <p14:creationId xmlns:p14="http://schemas.microsoft.com/office/powerpoint/2010/main" val="3881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2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3367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Домашнее задание для родителей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Прочитайте </a:t>
            </a:r>
            <a:r>
              <a:rPr lang="ru-RU" dirty="0"/>
              <a:t>или расскажите ребенку одну из сказок: «Гуси-лебеди», «Бычок ― черный бочок, белые копытца».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После </a:t>
            </a:r>
            <a:r>
              <a:rPr lang="ru-RU" dirty="0"/>
              <a:t>чтения спросите ребенка, какое настроение было у Бабы-Яги в этих сказках.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Попросите </a:t>
            </a:r>
            <a:r>
              <a:rPr lang="ru-RU" dirty="0"/>
              <a:t>ребенка показать это настроение. (Брови нахмурены. Рот открыт, растянут в стороны, зубы сжаты так, что видны два ряда зубов.)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Спросите </a:t>
            </a:r>
            <a:r>
              <a:rPr lang="ru-RU" dirty="0"/>
              <a:t>ребенка, когда он сердился?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Предложите </a:t>
            </a:r>
            <a:r>
              <a:rPr lang="ru-RU" dirty="0"/>
              <a:t>ребенку нарисовать Бабу-Ягу и передать в рисунке сердитое выражение ее лица.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5184576" cy="275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9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256584" cy="627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23241">
            <a:off x="1483777" y="2484362"/>
            <a:ext cx="3649514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До встречи!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1" cy="686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9500" y="2321005"/>
            <a:ext cx="73089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Уважаемые родители 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дети, 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здравствуйте!</a:t>
            </a:r>
            <a: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725" y="3736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Если ребёнок не может справиться с заданием, помогите ему.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48680"/>
            <a:ext cx="6985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91" y="4221088"/>
            <a:ext cx="4862052" cy="252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94" y="980728"/>
            <a:ext cx="678521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86022"/>
            <a:ext cx="1736775" cy="270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611396"/>
            <a:ext cx="6210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Roboto"/>
              </a:rPr>
              <a:t>Объясните ребёнку, что такое гнев.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43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7534" y="335845"/>
            <a:ext cx="784887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Прочитайте ребёнку </a:t>
            </a:r>
            <a:r>
              <a:rPr lang="ru-RU" sz="2400" dirty="0"/>
              <a:t>отрывок из стихотворения «Мойдодыр» </a:t>
            </a:r>
            <a:r>
              <a:rPr lang="ru-RU" sz="2400" dirty="0" smtClean="0"/>
              <a:t>           </a:t>
            </a:r>
            <a:r>
              <a:rPr lang="ru-RU" sz="2400" dirty="0" smtClean="0"/>
              <a:t>К</a:t>
            </a:r>
            <a:r>
              <a:rPr lang="ru-RU" sz="2400" dirty="0"/>
              <a:t>. Чуковского. ...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Вдруг </a:t>
            </a:r>
            <a:r>
              <a:rPr lang="ru-RU" dirty="0"/>
              <a:t>из маминой из спальни, </a:t>
            </a:r>
            <a:endParaRPr lang="ru-RU" dirty="0" smtClean="0"/>
          </a:p>
          <a:p>
            <a:pPr algn="ctr"/>
            <a:r>
              <a:rPr lang="ru-RU" dirty="0" smtClean="0"/>
              <a:t>Кривоногий </a:t>
            </a:r>
            <a:r>
              <a:rPr lang="ru-RU" dirty="0"/>
              <a:t>и хромой, </a:t>
            </a:r>
            <a:endParaRPr lang="ru-RU" dirty="0" smtClean="0"/>
          </a:p>
          <a:p>
            <a:pPr algn="ctr"/>
            <a:r>
              <a:rPr lang="ru-RU" dirty="0" smtClean="0"/>
              <a:t>Выбегает </a:t>
            </a:r>
            <a:r>
              <a:rPr lang="ru-RU" dirty="0"/>
              <a:t>умывальник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качает головой: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Ах ты, гадкий, ах ты, грязный, </a:t>
            </a:r>
            <a:endParaRPr lang="ru-RU" dirty="0" smtClean="0"/>
          </a:p>
          <a:p>
            <a:pPr algn="ctr"/>
            <a:r>
              <a:rPr lang="ru-RU" dirty="0" smtClean="0"/>
              <a:t>Неумытый </a:t>
            </a:r>
            <a:r>
              <a:rPr lang="ru-RU" dirty="0"/>
              <a:t>поросенок! </a:t>
            </a:r>
            <a:endParaRPr lang="ru-RU" dirty="0" smtClean="0"/>
          </a:p>
          <a:p>
            <a:pPr algn="ctr"/>
            <a:r>
              <a:rPr lang="ru-RU" dirty="0" smtClean="0"/>
              <a:t>Ты </a:t>
            </a:r>
            <a:r>
              <a:rPr lang="ru-RU" dirty="0"/>
              <a:t>чернее трубочиста, </a:t>
            </a:r>
            <a:endParaRPr lang="ru-RU" dirty="0" smtClean="0"/>
          </a:p>
          <a:p>
            <a:pPr algn="ctr"/>
            <a:r>
              <a:rPr lang="ru-RU" dirty="0" smtClean="0"/>
              <a:t>Полюбуйся </a:t>
            </a:r>
            <a:r>
              <a:rPr lang="ru-RU" dirty="0"/>
              <a:t>на себя... </a:t>
            </a:r>
            <a:endParaRPr lang="ru-RU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Спросите ребёнка:</a:t>
            </a:r>
            <a:r>
              <a:rPr lang="ru-RU" sz="2000" dirty="0" smtClean="0"/>
              <a:t> какими </a:t>
            </a:r>
            <a:r>
              <a:rPr lang="ru-RU" sz="2000" dirty="0"/>
              <a:t>словами можно описать настроение Мойдодыра? </a:t>
            </a:r>
            <a:endParaRPr lang="ru-RU" sz="2000" dirty="0" smtClean="0"/>
          </a:p>
          <a:p>
            <a:r>
              <a:rPr lang="ru-RU" sz="2000" dirty="0" smtClean="0"/>
              <a:t>Ребёнок. </a:t>
            </a:r>
            <a:r>
              <a:rPr lang="ru-RU" sz="2000" dirty="0"/>
              <a:t>Злое, сердитое.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Предложите ребёнку рассмотреть </a:t>
            </a:r>
            <a:r>
              <a:rPr lang="ru-RU" sz="2000" dirty="0">
                <a:solidFill>
                  <a:srgbClr val="FF0000"/>
                </a:solidFill>
              </a:rPr>
              <a:t>пиктограмму «гнев». </a:t>
            </a:r>
            <a:r>
              <a:rPr lang="ru-RU" sz="2000" dirty="0" smtClean="0">
                <a:solidFill>
                  <a:srgbClr val="FF0000"/>
                </a:solidFill>
              </a:rPr>
              <a:t>Спросите, </a:t>
            </a:r>
            <a:r>
              <a:rPr lang="ru-RU" sz="2000" dirty="0" smtClean="0">
                <a:solidFill>
                  <a:srgbClr val="FF0000"/>
                </a:solidFill>
              </a:rPr>
              <a:t>что ты видишь? </a:t>
            </a:r>
          </a:p>
          <a:p>
            <a:r>
              <a:rPr lang="ru-RU" sz="2000" dirty="0" smtClean="0"/>
              <a:t>Ребёнок. </a:t>
            </a:r>
            <a:r>
              <a:rPr lang="ru-RU" sz="2000" dirty="0"/>
              <a:t>Брови нахмурены, похожи на перевернутую букву «Г», рот открыт, растянут в стороны, зубы сжаты так, что видны два ряда зубов.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Задайте вопрос: </a:t>
            </a:r>
            <a:r>
              <a:rPr lang="ru-RU" sz="2000" dirty="0" smtClean="0"/>
              <a:t>вспомни</a:t>
            </a:r>
            <a:r>
              <a:rPr lang="ru-RU" sz="2000" dirty="0" smtClean="0"/>
              <a:t>, когда</a:t>
            </a:r>
            <a:r>
              <a:rPr lang="ru-RU" sz="2000" dirty="0"/>
              <a:t>, при каких обстоятельствах у </a:t>
            </a:r>
            <a:r>
              <a:rPr lang="ru-RU" sz="2000" dirty="0" smtClean="0"/>
              <a:t>тебя было </a:t>
            </a:r>
            <a:r>
              <a:rPr lang="ru-RU" sz="2000" dirty="0"/>
              <a:t>такое же настроение. (Рассказы </a:t>
            </a:r>
            <a:r>
              <a:rPr lang="ru-RU" sz="2000" dirty="0" smtClean="0"/>
              <a:t>ребёнка.)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66859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8" y="103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2920" y="172191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Игра «Ругаемся овощами».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Когда </a:t>
            </a:r>
            <a:r>
              <a:rPr lang="ru-RU" dirty="0"/>
              <a:t>у людей злое настроение, </a:t>
            </a:r>
            <a:r>
              <a:rPr lang="ru-RU" dirty="0" smtClean="0"/>
              <a:t>они </a:t>
            </a:r>
            <a:r>
              <a:rPr lang="ru-RU" dirty="0"/>
              <a:t>могут ссориться, ругаться друг с другом. И я предлагаю вам ругаться, но не плохими словами, а... овощами: «Ты ― огурец», «А ты ― редиска» и т. д. </a:t>
            </a:r>
            <a:endParaRPr lang="ru-RU" dirty="0" smtClean="0"/>
          </a:p>
          <a:p>
            <a:r>
              <a:rPr lang="ru-RU" dirty="0" smtClean="0"/>
              <a:t>(Выполнение задания.)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3671" y="3933056"/>
            <a:ext cx="690729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Игра «Море волнуется».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А </a:t>
            </a:r>
            <a:r>
              <a:rPr lang="ru-RU" dirty="0"/>
              <a:t>теперь давайте поиграем. Кто будет водящим? Давайте вспомним, какие эмоции мы уже изучали? </a:t>
            </a:r>
            <a:endParaRPr lang="ru-RU" dirty="0" smtClean="0"/>
          </a:p>
          <a:p>
            <a:r>
              <a:rPr lang="ru-RU" dirty="0" smtClean="0"/>
              <a:t>Дети</a:t>
            </a:r>
            <a:r>
              <a:rPr lang="ru-RU" dirty="0"/>
              <a:t>. Радость, удивление, страх, злость. </a:t>
            </a:r>
            <a:endParaRPr lang="ru-RU" dirty="0" smtClean="0"/>
          </a:p>
          <a:p>
            <a:r>
              <a:rPr lang="ru-RU" dirty="0" smtClean="0"/>
              <a:t>Взрослый. Их </a:t>
            </a:r>
            <a:r>
              <a:rPr lang="ru-RU" dirty="0"/>
              <a:t>и будут загадывать наши ведущие. Лучшая </a:t>
            </a:r>
            <a:r>
              <a:rPr lang="ru-RU" dirty="0" smtClean="0"/>
              <a:t>фигура </a:t>
            </a:r>
            <a:r>
              <a:rPr lang="ru-RU" dirty="0"/>
              <a:t>станет новым ведущим. Итак, море волнуется раз,... два, ...три ― фигура радости, замри! </a:t>
            </a:r>
            <a:endParaRPr lang="ru-RU" dirty="0" smtClean="0"/>
          </a:p>
          <a:p>
            <a:r>
              <a:rPr lang="ru-RU" dirty="0" smtClean="0"/>
              <a:t>(Выполнение задания.)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57" y="1484784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53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48680"/>
            <a:ext cx="69127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Игра-ассоциация «Злость».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/>
              <a:t>Садитесь </a:t>
            </a:r>
            <a:r>
              <a:rPr lang="ru-RU" sz="2800" dirty="0"/>
              <a:t>поудобнее. Давайте на минутку закроем глаза и представим, на какой цвет, запах, цветок, </a:t>
            </a:r>
            <a:r>
              <a:rPr lang="ru-RU" sz="2800" dirty="0" smtClean="0"/>
              <a:t>животное-похожа </a:t>
            </a:r>
            <a:r>
              <a:rPr lang="ru-RU" sz="2800" dirty="0"/>
              <a:t>злость. Расскажите о ваших ассоциациях. </a:t>
            </a:r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Рассказы детей.)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6850"/>
            <a:ext cx="30517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60545"/>
            <a:ext cx="2448272" cy="30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032514"/>
            <a:ext cx="3515795" cy="26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1619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Среди </a:t>
            </a:r>
            <a:r>
              <a:rPr lang="ru-RU" dirty="0"/>
              <a:t>животных, на которых похожа злость, гнев, можно назвать тигра. </a:t>
            </a:r>
            <a:r>
              <a:rPr lang="ru-RU" dirty="0" smtClean="0"/>
              <a:t>Предложите ребёнку выбрать </a:t>
            </a:r>
            <a:r>
              <a:rPr lang="ru-RU" dirty="0"/>
              <a:t>«тигра». </a:t>
            </a:r>
            <a:endParaRPr lang="ru-RU" dirty="0" smtClean="0"/>
          </a:p>
          <a:p>
            <a:r>
              <a:rPr lang="ru-RU" dirty="0" smtClean="0"/>
              <a:t>Повторите действия тигра. Тигр очень </a:t>
            </a:r>
            <a:r>
              <a:rPr lang="ru-RU" dirty="0"/>
              <a:t>медленно </a:t>
            </a:r>
            <a:r>
              <a:rPr lang="ru-RU" dirty="0" smtClean="0"/>
              <a:t>выставляет вперед </a:t>
            </a:r>
            <a:r>
              <a:rPr lang="ru-RU" dirty="0"/>
              <a:t>одну ногу с пятки на носок, вытягивать одну когтистую лапу, потом </a:t>
            </a:r>
            <a:r>
              <a:rPr lang="ru-RU" dirty="0" smtClean="0"/>
              <a:t>выставляет </a:t>
            </a:r>
            <a:r>
              <a:rPr lang="ru-RU" dirty="0"/>
              <a:t>вторую ногу, вторую лапу, подгибать голову, выгибать спину и медленно, осторожно красться к добыче. Сделав три таких скачка, он группируется, поджимает к груди лапу и голову, приседает, готовясь к решающему прыжку, затем резко прыгает, издавая громкий крик: «Ха!» </a:t>
            </a:r>
            <a:r>
              <a:rPr lang="ru-RU" dirty="0" smtClean="0"/>
              <a:t>Ребёнок повторяет действия взрослог</a:t>
            </a:r>
            <a:r>
              <a:rPr lang="ru-RU" dirty="0"/>
              <a:t>о</a:t>
            </a:r>
            <a:r>
              <a:rPr lang="ru-RU" dirty="0" smtClean="0"/>
              <a:t> </a:t>
            </a:r>
            <a:r>
              <a:rPr lang="ru-RU" dirty="0"/>
              <a:t>делают все это одновременно с </a:t>
            </a:r>
            <a:r>
              <a:rPr lang="ru-RU" dirty="0" smtClean="0"/>
              <a:t>(</a:t>
            </a:r>
            <a:r>
              <a:rPr lang="ru-RU" dirty="0" smtClean="0"/>
              <a:t>Выполнение задания) </a:t>
            </a:r>
          </a:p>
          <a:p>
            <a:r>
              <a:rPr lang="ru-RU" dirty="0" smtClean="0"/>
              <a:t>Взрослый. Садимся поудобнее</a:t>
            </a:r>
            <a:r>
              <a:rPr lang="ru-RU" dirty="0"/>
              <a:t>, я </a:t>
            </a:r>
            <a:r>
              <a:rPr lang="ru-RU" dirty="0" smtClean="0"/>
              <a:t>расскажу </a:t>
            </a:r>
            <a:r>
              <a:rPr lang="ru-RU" dirty="0"/>
              <a:t>одну историю, а потом мы ее разыграем.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367113" y="4032514"/>
            <a:ext cx="242316" cy="1698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54726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Этюд «Гневная гиена».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Представьте </a:t>
            </a:r>
            <a:r>
              <a:rPr lang="ru-RU" dirty="0"/>
              <a:t>себе гиену, которая стоит возле пальмы (специально поставленный стул). В листьях пальмы прячется обезьянка. Гиена ждет, когда обезьянка обессилеет от голода и жажды и спрыгнет на землю. Тогда она ее съест. Гиена приходит в ярость, если </a:t>
            </a:r>
            <a:r>
              <a:rPr lang="ru-RU" dirty="0" smtClean="0"/>
              <a:t>кто ни будь </a:t>
            </a:r>
            <a:r>
              <a:rPr lang="ru-RU" dirty="0"/>
              <a:t>приближается к пальме, желая помочь обезьянке, и все время повторяет: Я страшная Гиена, Я гневная Гиена, От гнева на моих губах </a:t>
            </a:r>
            <a:r>
              <a:rPr lang="ru-RU" dirty="0" smtClean="0"/>
              <a:t>всегда </a:t>
            </a:r>
            <a:r>
              <a:rPr lang="ru-RU" dirty="0"/>
              <a:t>вскипает пена. </a:t>
            </a:r>
            <a:r>
              <a:rPr lang="ru-RU" dirty="0" smtClean="0"/>
              <a:t>Итак</a:t>
            </a:r>
            <a:r>
              <a:rPr lang="ru-RU" dirty="0"/>
              <a:t>, сколько человек нам понадобится, чтобы разыграть эту историю? </a:t>
            </a:r>
            <a:endParaRPr lang="ru-RU" dirty="0" smtClean="0"/>
          </a:p>
          <a:p>
            <a:r>
              <a:rPr lang="ru-RU" dirty="0" smtClean="0"/>
              <a:t>Взрослый. Выберем </a:t>
            </a:r>
            <a:r>
              <a:rPr lang="ru-RU" dirty="0"/>
              <a:t>гиену, обезьянку, остальные будут помощниками, выручающими бедную обезьянку. Подумайте, как надо изображать злобную гиену? (Выразительные движения: усиленная жестикуляция. Мимика: сдвинутые брови, сморщенный нос, оттопыренные губы.) А как изобразить испуганную обезьянку? (Раскрытые широко глаза и рот, растянутый в стороны.)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5" y="4510473"/>
            <a:ext cx="2395107" cy="23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21330"/>
            <a:ext cx="1697484" cy="18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19" y="5503714"/>
            <a:ext cx="90011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6221"/>
            <a:ext cx="7820744" cy="586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805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Дистанционное  обучение  четвертая неделя января 2022 года для детей 5-6 лет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Составьте рассказ по картинкам</vt:lpstr>
      <vt:lpstr>Презентация PowerPoint</vt:lpstr>
      <vt:lpstr>Презентация PowerPoint</vt:lpstr>
      <vt:lpstr>Презентация PowerPoint</vt:lpstr>
      <vt:lpstr>До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27</cp:revision>
  <dcterms:created xsi:type="dcterms:W3CDTF">2021-01-07T12:35:45Z</dcterms:created>
  <dcterms:modified xsi:type="dcterms:W3CDTF">2022-01-26T11:42:12Z</dcterms:modified>
</cp:coreProperties>
</file>