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2" r:id="rId5"/>
    <p:sldId id="273" r:id="rId6"/>
    <p:sldId id="266" r:id="rId7"/>
    <p:sldId id="267" r:id="rId8"/>
    <p:sldId id="268" r:id="rId9"/>
    <p:sldId id="274" r:id="rId10"/>
    <p:sldId id="269" r:id="rId11"/>
    <p:sldId id="276" r:id="rId12"/>
    <p:sldId id="270" r:id="rId13"/>
    <p:sldId id="278" r:id="rId14"/>
    <p:sldId id="277" r:id="rId15"/>
    <p:sldId id="271" r:id="rId16"/>
    <p:sldId id="280" r:id="rId17"/>
    <p:sldId id="279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6A04-28AD-4A06-9F31-20A11C082767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cf.ppt-online.org/files1/slide/6/68B3jYEtdCcqRKZMelupsWz4QrxXawHDNAJfm1F0S/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8576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(с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2022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</a:t>
            </a: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643074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Воспитатели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  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Таваа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Ч.Н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Якубова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Ёжик маленький замерз - (сложить пальцы в кулаки)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клубок свернулся.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 ёжика согрело - (расправить пальцы)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Ёжик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развернулся!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(повторить 3-4 раза)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речи.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Загадывание загадок о диких животных.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каждый ответ показывайте картинку с правильным ответом.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 numCol="2">
            <a:normAutofit fontScale="92500"/>
          </a:bodyPr>
          <a:lstStyle/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Ох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рыжая плутовка,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Кур ворует очень ловко (лиса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дупле живет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 орешки все грызет (белка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Нет ушей, не видно ножек.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Шар колючий – Это… (ежик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Косолапый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большой,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Спит в берлоге он зимой.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Любит шишки, любит мёд,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Ну-ка, кто же назовет? (медведь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время по лесу он рыщет,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в кустах кого-то ищет.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зубами щелк, щелк.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охоту вышел ... (волк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i.pinimg.com/originals/ae/81/c1/ae81c1f1418e9d92d931990e383c8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avatars.mds.yandex.net/get-zen_doc/1222191/pub_5ce02075ecf3ff00b3b01f22_5ce020aeba8e4d00b24103d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kartinkived.ru/wp-content/uploads/2021/06/6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im0-tub-ru.yandex.net/i?id=a9a2d551db9bcbaaef59835cee8f7503-l&amp;ref=rim&amp;n=13&amp;w=777&amp;h=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cdn1.ozone.ru/s3/multimedia-4/6062496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внимание!!!!!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 время деятельности с ребенком,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сделайте пожалуйста фотографии.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лично воспитателю.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«Зайчик беленький»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картинку Зайчик в лесу, описать его, какого цвета заяц, какие ушки, лапки(пример картинки в 4 слайде)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 половину листа картона синего цвета или бумаги «снегурочка» окрасить синей краской(цветная бумага), клей, части тела зайчика из ватных дисков.(пример смотрите в 5 слайде)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Предложить самим сделать такого зайчика из ватных дисков.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просмотра и описания картинки сделать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физминутку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(6 слайд)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n-w.ru/wp-content/uploads/2016/04/Zay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s://sun6-22.userapi.com/l7m4hHm9Jxhhs_lUu18-T1sroHs6rL7lU2Ki7g/P-_DxFaxZN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1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Скок-поскок, скок-поскок,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Зайка прыгнул на пенек.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Зайцу холодно сидеть,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лапочки погреть,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Лапки вверх, лапки вниз,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носочках подтянись,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Лапки ставим на бочок,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носочках скок-поскок.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затем вприсядку,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не мерзли лапки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Выполнять действия, соответственно тексту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«Иголочки для ёжика»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Рассмотреть картинку ёжик.(8 слайд)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Подготовить лист бумаги, нарисовать на нем заготовку туловище ёжика(9 слайд), стакан с водой, краски, кисточка, вилка, салфетка.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Краску кисточкой наносим на вилку и делаем на заготовке-картинке «ёжик» отпечатки, в виде иголок.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пальчиковую гимнастику перед процессом рисования.(10 слайд)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pngicon.ru/file/uploads/ezhi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985246" cy="5575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68646_74-p-fon-dlya-prezentatsii-v-detskom-sadu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271"/>
            <a:ext cx="9371028" cy="7028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ds05.infourok.ru/uploads/ex/03ef/0001c526-c45efa4e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7"/>
            <a:ext cx="9358346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274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МБДОУ д/с №5 «Родничок» комбинированного вида с. Сарыг-Сеп   Дистанционное обучение 1 неделя (с 26 по 31января 2022 г.) 2 младшая группа Тема: «Дикие животные» </vt:lpstr>
      <vt:lpstr>Слайд 2</vt:lpstr>
      <vt:lpstr>Аппликация «Зайчик беленький»</vt:lpstr>
      <vt:lpstr>Слайд 4</vt:lpstr>
      <vt:lpstr>Слайд 5</vt:lpstr>
      <vt:lpstr>Слайд 6</vt:lpstr>
      <vt:lpstr>Нетрадиционное рисование  «Иголочки для ёжика»</vt:lpstr>
      <vt:lpstr>Слайд 8</vt:lpstr>
      <vt:lpstr>Слайд 9</vt:lpstr>
      <vt:lpstr>Слайд 10</vt:lpstr>
      <vt:lpstr>Развитие речи.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комбинированного вида с. Сарыг-Сеп  Дистанционное обучение 1 неделя (с 1 по 5 ноября 2021 г.) Старшая оздоровительная группа   Тема: «Игрушки»</dc:title>
  <dc:creator>Татьяна</dc:creator>
  <cp:lastModifiedBy>Татьяна</cp:lastModifiedBy>
  <cp:revision>135</cp:revision>
  <dcterms:created xsi:type="dcterms:W3CDTF">2021-10-28T19:19:29Z</dcterms:created>
  <dcterms:modified xsi:type="dcterms:W3CDTF">2022-01-27T11:12:27Z</dcterms:modified>
</cp:coreProperties>
</file>