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3" r:id="rId3"/>
    <p:sldId id="264" r:id="rId4"/>
    <p:sldId id="277" r:id="rId5"/>
    <p:sldId id="266" r:id="rId6"/>
    <p:sldId id="267" r:id="rId7"/>
    <p:sldId id="268" r:id="rId8"/>
    <p:sldId id="270" r:id="rId9"/>
    <p:sldId id="274" r:id="rId10"/>
    <p:sldId id="271" r:id="rId11"/>
    <p:sldId id="272" r:id="rId12"/>
    <p:sldId id="276" r:id="rId13"/>
    <p:sldId id="275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DA26-B6C8-416C-9117-BDEF3AFD4B0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04407-4ADC-48F4-8DC5-040CF26BE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3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Правило игры:</a:t>
            </a:r>
            <a:r>
              <a:rPr lang="ru-RU" baseline="0" dirty="0" smtClean="0"/>
              <a:t> Найти лишнею картинку и объяснить выбор </a:t>
            </a:r>
          </a:p>
          <a:p>
            <a:r>
              <a:rPr lang="ru-RU" baseline="0" dirty="0" smtClean="0"/>
              <a:t>Н\р: Кошка – домашнее животное, </a:t>
            </a:r>
            <a:r>
              <a:rPr lang="ru-RU" baseline="0" dirty="0" err="1" smtClean="0"/>
              <a:t>лиса,заяц,волк</a:t>
            </a:r>
            <a:r>
              <a:rPr lang="ru-RU" baseline="0" dirty="0" smtClean="0"/>
              <a:t> – дикие животные.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04407-4ADC-48F4-8DC5-040CF26BEB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1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>
                <a:latin typeface="Times New Roman"/>
              </a:rPr>
              <a:t>МБДОУ д/с №5 «Родничок» комбинированного вида </a:t>
            </a:r>
            <a:br>
              <a:rPr lang="ru-RU" sz="2200" b="1" i="1" dirty="0">
                <a:latin typeface="Times New Roman"/>
              </a:rPr>
            </a:br>
            <a:r>
              <a:rPr lang="ru-RU" sz="2200" b="1" i="1" dirty="0">
                <a:latin typeface="Times New Roman"/>
              </a:rPr>
              <a:t>с. Сарыг-Сеп Каа-Хемского района Республики Тыва</a:t>
            </a:r>
            <a:r>
              <a:rPr lang="ru-RU" sz="2200" b="1" i="1" dirty="0">
                <a:latin typeface="Times New Roman"/>
                <a:ea typeface="Times New Roman"/>
              </a:rPr>
              <a:t/>
            </a:r>
            <a:br>
              <a:rPr lang="ru-RU" sz="2200" b="1" i="1" dirty="0">
                <a:latin typeface="Times New Roman"/>
                <a:ea typeface="Times New Roman"/>
              </a:rPr>
            </a:br>
            <a:r>
              <a:rPr lang="ru-RU" sz="2200" b="1" i="1" dirty="0">
                <a:latin typeface="Times New Roman"/>
              </a:rPr>
              <a:t/>
            </a:r>
            <a:br>
              <a:rPr lang="ru-RU" sz="2200" b="1" i="1" dirty="0">
                <a:latin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77048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5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endParaRPr lang="ru-RU" sz="25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r>
              <a:rPr lang="ru-RU" sz="2800" b="1" dirty="0" smtClean="0">
                <a:latin typeface="Times New Roman"/>
              </a:rPr>
              <a:t>Дистанционное </a:t>
            </a:r>
            <a:r>
              <a:rPr lang="ru-RU" sz="2800" b="1" dirty="0">
                <a:latin typeface="Times New Roman"/>
              </a:rPr>
              <a:t>обучение</a:t>
            </a:r>
            <a:endParaRPr lang="ru-RU" sz="2800" b="1" dirty="0">
              <a:latin typeface="Times New Roman"/>
              <a:ea typeface="Times New Roman"/>
            </a:endParaRPr>
          </a:p>
          <a:p>
            <a:pPr lvl="0" algn="ctr"/>
            <a:r>
              <a:rPr lang="ru-RU" sz="2800" b="1" dirty="0" smtClean="0">
                <a:latin typeface="Times New Roman"/>
              </a:rPr>
              <a:t>(</a:t>
            </a:r>
            <a:r>
              <a:rPr lang="ru-RU" sz="2800" b="1" dirty="0">
                <a:latin typeface="Times New Roman"/>
              </a:rPr>
              <a:t>с 26 по 28 января 2022 </a:t>
            </a:r>
            <a:r>
              <a:rPr lang="ru-RU" sz="2800" b="1" dirty="0" smtClean="0">
                <a:latin typeface="Times New Roman"/>
              </a:rPr>
              <a:t>год)</a:t>
            </a:r>
          </a:p>
          <a:p>
            <a:pPr lvl="0" algn="ctr"/>
            <a:endParaRPr lang="ru-RU" sz="2800" b="1" dirty="0" smtClean="0">
              <a:latin typeface="Times New Roman"/>
            </a:endParaRPr>
          </a:p>
          <a:p>
            <a:pPr lvl="0" algn="ctr"/>
            <a:endParaRPr lang="ru-RU" sz="2800" b="1" dirty="0">
              <a:latin typeface="Times New Roman"/>
              <a:ea typeface="Times New Roman"/>
            </a:endParaRPr>
          </a:p>
          <a:p>
            <a:pPr lvl="0" algn="ctr"/>
            <a:r>
              <a:rPr lang="ru-RU" sz="2800" b="1" dirty="0" smtClean="0">
                <a:latin typeface="Times New Roman"/>
              </a:rPr>
              <a:t>«</a:t>
            </a:r>
            <a:r>
              <a:rPr lang="ru-RU" sz="2800" b="1" dirty="0">
                <a:latin typeface="Times New Roman"/>
              </a:rPr>
              <a:t>Дикие животные в зимнее время» </a:t>
            </a:r>
            <a:endParaRPr lang="ru-RU" sz="2800" b="1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75002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atin typeface="Times New Roman"/>
              </a:rPr>
              <a:t>подготовительная к школе  </a:t>
            </a:r>
            <a:r>
              <a:rPr lang="ru-RU" sz="2800" b="1" dirty="0" smtClean="0">
                <a:latin typeface="Times New Roman"/>
              </a:rPr>
              <a:t>группа</a:t>
            </a:r>
            <a:endParaRPr lang="ru-RU" sz="2800" b="1" dirty="0">
              <a:latin typeface="Times New Roman"/>
            </a:endParaRPr>
          </a:p>
          <a:p>
            <a:pPr lvl="0" algn="ctr"/>
            <a:endParaRPr lang="ru-RU" sz="22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 smtClean="0">
              <a:latin typeface="Monotype Corsiva" pitchFamily="66" charset="0"/>
            </a:endParaRPr>
          </a:p>
          <a:p>
            <a:pPr lvl="0" algn="ctr"/>
            <a:endParaRPr lang="ru-RU" sz="2200" b="1" dirty="0">
              <a:latin typeface="Monotype Corsiva" pitchFamily="66" charset="0"/>
            </a:endParaRPr>
          </a:p>
          <a:p>
            <a:pPr lvl="0" algn="ctr"/>
            <a:r>
              <a:rPr lang="ru-RU" sz="2200" b="1" dirty="0" smtClean="0">
                <a:latin typeface="Monotype Corsiva" pitchFamily="66" charset="0"/>
              </a:rPr>
              <a:t>Подготовила </a:t>
            </a:r>
            <a:endParaRPr lang="ru-RU" sz="2200" b="1" dirty="0">
              <a:latin typeface="Monotype Corsiva" pitchFamily="66" charset="0"/>
            </a:endParaRPr>
          </a:p>
          <a:p>
            <a:pPr lvl="0" algn="ctr"/>
            <a:r>
              <a:rPr lang="ru-RU" sz="2200" b="1" dirty="0">
                <a:latin typeface="Monotype Corsiva" pitchFamily="66" charset="0"/>
              </a:rPr>
              <a:t>учитель-логопед </a:t>
            </a:r>
          </a:p>
          <a:p>
            <a:pPr lvl="0" algn="ctr"/>
            <a:r>
              <a:rPr lang="ru-RU" sz="2200" b="1" dirty="0">
                <a:latin typeface="Monotype Corsiva" pitchFamily="66" charset="0"/>
              </a:rPr>
              <a:t>Агеева Елена Александровна</a:t>
            </a:r>
            <a:endParaRPr lang="ru-RU" sz="2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\Desktop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81263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дмин\Desktop\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" y="0"/>
            <a:ext cx="9129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70231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275"/>
            <a:ext cx="9144000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Админ\Desktop\img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344816" cy="60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305342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</a:rPr>
              <a:t>Желаю успеха!</a:t>
            </a:r>
          </a:p>
          <a:p>
            <a:pPr lvl="0" algn="ctr"/>
            <a:endParaRPr lang="ru-RU" sz="5400" b="1" dirty="0">
              <a:solidFill>
                <a:srgbClr val="002060"/>
              </a:solidFill>
            </a:endParaRPr>
          </a:p>
          <a:p>
            <a:pPr lvl="0" algn="ctr"/>
            <a:r>
              <a:rPr lang="ru-RU" sz="5400" b="1" dirty="0">
                <a:solidFill>
                  <a:srgbClr val="002060"/>
                </a:solidFill>
              </a:rPr>
              <a:t>Спасибо  за работу!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181843"/>
            <a:ext cx="9386423" cy="70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2178"/>
            <a:ext cx="8280920" cy="484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Артикуляционная гимнастика</a:t>
            </a:r>
            <a:endParaRPr lang="ru-RU" sz="1400" dirty="0">
              <a:ea typeface="Times New Roman"/>
              <a:cs typeface="Times New Roman"/>
            </a:endParaRPr>
          </a:p>
          <a:p>
            <a:pPr marL="194310">
              <a:lnSpc>
                <a:spcPct val="115000"/>
              </a:lnSpc>
              <a:spcBef>
                <a:spcPts val="1275"/>
              </a:spcBef>
              <a:spcAft>
                <a:spcPts val="1000"/>
              </a:spcAft>
            </a:pPr>
            <a:r>
              <a:rPr lang="ru-RU" b="1" i="1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Зайчик</a:t>
            </a:r>
            <a:r>
              <a:rPr lang="ru-RU" i="1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Поднимать верхнюю губу, обнажая только верхние зубы.</a:t>
            </a:r>
            <a:endParaRPr lang="ru-RU" sz="1400" dirty="0">
              <a:ea typeface="Times New Roman"/>
              <a:cs typeface="Times New Roman"/>
            </a:endParaRPr>
          </a:p>
          <a:p>
            <a:pPr marL="189865">
              <a:lnSpc>
                <a:spcPct val="115000"/>
              </a:lnSpc>
              <a:spcAft>
                <a:spcPts val="1000"/>
              </a:spcAft>
            </a:pPr>
            <a:r>
              <a:rPr lang="ru-RU" b="1" i="1" spc="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Сердитый волк</a:t>
            </a:r>
            <a:r>
              <a:rPr lang="ru-RU" i="1" spc="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pc="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Нижнюю губу прикусить верхними зубами.</a:t>
            </a:r>
            <a:endParaRPr lang="ru-RU" sz="1400" dirty="0">
              <a:ea typeface="Times New Roman"/>
              <a:cs typeface="Times New Roman"/>
            </a:endParaRPr>
          </a:p>
          <a:p>
            <a:pPr marL="189865">
              <a:lnSpc>
                <a:spcPct val="115000"/>
              </a:lnSpc>
              <a:spcAft>
                <a:spcPts val="1000"/>
              </a:spcAft>
            </a:pPr>
            <a:r>
              <a:rPr lang="ru-RU" b="1" i="1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Ежик фыркает. </a:t>
            </a:r>
            <a:r>
              <a:rPr lang="ru-RU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Вибрация губ.</a:t>
            </a:r>
            <a:endParaRPr lang="ru-RU" sz="1400" dirty="0">
              <a:ea typeface="Times New Roman"/>
              <a:cs typeface="Times New Roman"/>
            </a:endParaRPr>
          </a:p>
          <a:p>
            <a:pPr indent="194310">
              <a:lnSpc>
                <a:spcPct val="115000"/>
              </a:lnSpc>
              <a:spcBef>
                <a:spcPts val="1275"/>
              </a:spcBef>
              <a:spcAft>
                <a:spcPts val="1000"/>
              </a:spcAft>
            </a:pPr>
            <a:r>
              <a:rPr lang="ru-RU" b="1" i="1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Белочка собирает грибы. Грибы на короткой и длинной ножках. Присосать язык к верхнему нёбу. </a:t>
            </a:r>
            <a:r>
              <a:rPr lang="ru-RU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Открывать и закрывать рот, не опуская язык.</a:t>
            </a:r>
            <a:endParaRPr lang="ru-RU" sz="1400" dirty="0">
              <a:ea typeface="Times New Roman"/>
              <a:cs typeface="Times New Roman"/>
            </a:endParaRPr>
          </a:p>
          <a:p>
            <a:pPr marL="3810" indent="189865">
              <a:lnSpc>
                <a:spcPct val="115000"/>
              </a:lnSpc>
              <a:spcAft>
                <a:spcPts val="1000"/>
              </a:spcAft>
            </a:pPr>
            <a:r>
              <a:rPr lang="ru-RU" b="1" i="1" spc="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Белочка   цокает. </a:t>
            </a:r>
            <a:r>
              <a:rPr lang="ru-RU" spc="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Щелкать языком,  изменяя форму рта.  Изда­</a:t>
            </a:r>
            <a:r>
              <a:rPr lang="ru-RU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вать высокие и низкие щелчки,  обращая внимание на изменения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звука.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Мишка слизывает мед. </a:t>
            </a:r>
            <a:r>
              <a:rPr lang="ru-RU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Обли­</a:t>
            </a: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зать   сначала   только   верхнюю 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губу (язык   «чашечкой»),  затем облизать   верхнюю   и   нижнюю 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губы.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1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2493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Беседа по теме: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645024"/>
            <a:ext cx="792088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Ответить на вопросы: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чей? чья? чьи? </a:t>
            </a:r>
            <a:r>
              <a:rPr lang="ru-RU" u="sng" dirty="0"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образование притяжательных прилагательных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Чьи уши?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Уши зайца — .... (заячьи). Уши волка — ... Уши белки — ... Уши медведя — Уши лисы — ,..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Чей хвост?  Чья голова?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1.Какие </a:t>
            </a:r>
            <a:r>
              <a:rPr lang="ru-RU" dirty="0">
                <a:latin typeface="Times New Roman"/>
                <a:ea typeface="Times New Roman"/>
              </a:rPr>
              <a:t>животные заготавливают запасы на зиму</a:t>
            </a:r>
            <a:r>
              <a:rPr lang="ru-RU" dirty="0" smtClean="0">
                <a:latin typeface="Times New Roman"/>
                <a:ea typeface="Times New Roman"/>
              </a:rPr>
              <a:t>?</a:t>
            </a:r>
          </a:p>
          <a:p>
            <a:pPr marL="23812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2. </a:t>
            </a:r>
            <a:r>
              <a:rPr lang="ru-RU" dirty="0">
                <a:latin typeface="Times New Roman"/>
                <a:ea typeface="Times New Roman"/>
              </a:rPr>
              <a:t>Кто впадает в зимнюю спячку? </a:t>
            </a:r>
            <a:endParaRPr lang="ru-RU" dirty="0" smtClean="0">
              <a:latin typeface="Times New Roman"/>
              <a:ea typeface="Times New Roman"/>
            </a:endParaRPr>
          </a:p>
          <a:p>
            <a:pPr marL="23812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3.Кто </a:t>
            </a:r>
            <a:r>
              <a:rPr lang="ru-RU" dirty="0">
                <a:latin typeface="Times New Roman"/>
                <a:ea typeface="Times New Roman"/>
              </a:rPr>
              <a:t>меняет зимой цвет шкурки</a:t>
            </a:r>
            <a:r>
              <a:rPr lang="ru-RU" dirty="0" smtClean="0">
                <a:latin typeface="Times New Roman"/>
                <a:ea typeface="Times New Roman"/>
              </a:rPr>
              <a:t>?</a:t>
            </a:r>
          </a:p>
          <a:p>
            <a:pPr marL="23812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 кого больше лап – у зайца или у медведя? </a:t>
            </a:r>
            <a:endParaRPr lang="ru-RU" dirty="0" smtClean="0">
              <a:latin typeface="Times New Roman"/>
              <a:ea typeface="Times New Roman"/>
            </a:endParaRPr>
          </a:p>
          <a:p>
            <a:pPr marL="23812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5</a:t>
            </a:r>
            <a:r>
              <a:rPr lang="ru-RU" dirty="0" smtClean="0">
                <a:latin typeface="Times New Roman"/>
                <a:ea typeface="Times New Roman"/>
              </a:rPr>
              <a:t>У </a:t>
            </a:r>
            <a:r>
              <a:rPr lang="ru-RU" dirty="0">
                <a:latin typeface="Times New Roman"/>
                <a:ea typeface="Times New Roman"/>
              </a:rPr>
              <a:t>кого длиннее уши – у зайца или у волка? </a:t>
            </a:r>
            <a:endParaRPr lang="ru-RU" dirty="0" smtClean="0">
              <a:latin typeface="Times New Roman"/>
              <a:ea typeface="Times New Roman"/>
            </a:endParaRPr>
          </a:p>
          <a:p>
            <a:pPr marL="23812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6.А </a:t>
            </a:r>
            <a:r>
              <a:rPr lang="ru-RU" dirty="0">
                <a:latin typeface="Times New Roman"/>
                <a:ea typeface="Times New Roman"/>
              </a:rPr>
              <a:t>у кого длиннее хвост</a:t>
            </a:r>
            <a:r>
              <a:rPr lang="ru-RU" dirty="0" smtClean="0">
                <a:latin typeface="Times New Roman"/>
                <a:ea typeface="Times New Roman"/>
              </a:rPr>
              <a:t>?</a:t>
            </a:r>
          </a:p>
          <a:p>
            <a:pPr marL="23812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7. </a:t>
            </a:r>
            <a:r>
              <a:rPr lang="ru-RU" dirty="0">
                <a:latin typeface="Times New Roman"/>
                <a:ea typeface="Times New Roman"/>
              </a:rPr>
              <a:t>Сколько ушей у двух </a:t>
            </a:r>
            <a:r>
              <a:rPr lang="ru-RU" dirty="0" smtClean="0">
                <a:latin typeface="Times New Roman"/>
                <a:ea typeface="Times New Roman"/>
              </a:rPr>
              <a:t>зайцев? </a:t>
            </a:r>
            <a:r>
              <a:rPr lang="ru-RU" dirty="0">
                <a:latin typeface="Times New Roman"/>
                <a:ea typeface="Times New Roman"/>
              </a:rPr>
              <a:t>А сколько лап? </a:t>
            </a:r>
            <a:endParaRPr lang="ru-RU" dirty="0" smtClean="0">
              <a:latin typeface="Times New Roman"/>
              <a:ea typeface="Times New Roman"/>
            </a:endParaRPr>
          </a:p>
          <a:p>
            <a:pPr marL="23812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8.Про </a:t>
            </a:r>
            <a:r>
              <a:rPr lang="ru-RU" dirty="0">
                <a:latin typeface="Times New Roman"/>
                <a:ea typeface="Times New Roman"/>
              </a:rPr>
              <a:t>каких животных говорят: хитрая, колючий, злой, неуклюжий, косой.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7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дистан.дом.зад\hello_html_47f6fc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-99393"/>
            <a:ext cx="8064896" cy="6626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Чистоговорки</a:t>
            </a:r>
            <a:endParaRPr lang="ru-RU" sz="16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Times New Roman"/>
              </a:rPr>
              <a:t>ОЛКИ </a:t>
            </a:r>
            <a:r>
              <a:rPr lang="ru-RU" dirty="0">
                <a:latin typeface="Times New Roman"/>
                <a:ea typeface="Times New Roman"/>
              </a:rPr>
              <a:t>– ОЛКИ – ОЛКИ - убежали волки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РА – РА – РА - для волчат нора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СА – СА – СА - рыжая лиса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ТЫ – ТЫ – ТЫ - хвост пушистый у лисы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СУ – СУ – СУ - не боимся мы лису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СЕ – СЕ – СЕ - кушать хочется лисе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ВЕДИ – ВЕДИ – ВЕДИ - косолапые медведи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ВЕДЬ – ВЕДЬ – ВЕДЬ - вот идет медведь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ЖАТА – ЖАТА – ЖАТА - смешные медвежата  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Times New Roman"/>
              </a:rPr>
              <a:t>СУ </a:t>
            </a:r>
            <a:r>
              <a:rPr lang="ru-RU" dirty="0">
                <a:latin typeface="Times New Roman"/>
                <a:ea typeface="Times New Roman"/>
              </a:rPr>
              <a:t>– СУ – СУ - белочка живет в лесу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ЛО – ЛО – ЛО - у белки теплое дупло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Times New Roman"/>
              </a:rPr>
              <a:t>ЖИ </a:t>
            </a:r>
            <a:r>
              <a:rPr lang="ru-RU" dirty="0">
                <a:latin typeface="Times New Roman"/>
                <a:ea typeface="Times New Roman"/>
              </a:rPr>
              <a:t>– ЖИ - ЖИ - колючие ежи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ЖУ – ЖУ – ЖУ - молока дадим ежу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ОСЬ – ОСЬ – ОСЬ – очень сильный лось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Times New Roman"/>
              </a:rPr>
              <a:t>СЯТА </a:t>
            </a:r>
            <a:r>
              <a:rPr lang="ru-RU" dirty="0">
                <a:latin typeface="Times New Roman"/>
                <a:ea typeface="Times New Roman"/>
              </a:rPr>
              <a:t>– СЯТА - СЯТА - длинноногие лосята  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ЛЕНИ – ЛЕНИ - ЛЕНИ - гордые олени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НЯТА – НЯТА – НЯТА - убегают оленята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РЫ – РЫ – РЫ – трудятся бобры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dirty="0">
                <a:latin typeface="Times New Roman"/>
                <a:ea typeface="Times New Roman"/>
              </a:rPr>
              <a:t>УЛИ – УЛИ – УЛИ – пятнистые косули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88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9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648752"/>
            <a:ext cx="7344816" cy="477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Опиши животное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                  План: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  <a:tabLst>
                <a:tab pos="685800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Как называется животное?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  <a:tabLst>
                <a:tab pos="685800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Внешний вид: чем покрыто тело, особенности строения частей тела (</a:t>
            </a:r>
            <a:r>
              <a:rPr lang="ru-RU" sz="2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головы,туловища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лап и т.д.).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  <a:tabLst>
                <a:tab pos="685800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Особенности движения животного. (Как передвигается?)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  <a:tabLst>
                <a:tab pos="685800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Чем питается? (На кого охотится?)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  <a:tabLst>
                <a:tab pos="685800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Как называется жилище? (Где живет?)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  <a:tabLst>
                <a:tab pos="685800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Как называются детёныши?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6534472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Д/и «Исправь предложение»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Волк сидит на ветке.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Лиса лежит в берлоге.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Медведь прыгает с ветки на ветку.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Белка ловит мышей.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089741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lvl="0">
              <a:tabLst>
                <a:tab pos="457200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Д/и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«Загадочное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животное» </a:t>
            </a:r>
          </a:p>
          <a:p>
            <a:pPr marL="228600" marR="274320" lvl="0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      Из каких животных получились слова?</a:t>
            </a:r>
          </a:p>
          <a:p>
            <a:pPr marR="274320"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          </a:t>
            </a:r>
            <a:r>
              <a:rPr lang="ru-RU" i="1" dirty="0" err="1">
                <a:solidFill>
                  <a:prstClr val="black"/>
                </a:solidFill>
                <a:latin typeface="Times New Roman"/>
                <a:ea typeface="Times New Roman"/>
              </a:rPr>
              <a:t>Медволк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- … ;  </a:t>
            </a:r>
            <a:r>
              <a:rPr lang="ru-RU" i="1" dirty="0" err="1">
                <a:solidFill>
                  <a:prstClr val="black"/>
                </a:solidFill>
                <a:latin typeface="Times New Roman"/>
                <a:ea typeface="Times New Roman"/>
              </a:rPr>
              <a:t>зайжик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- …  ; </a:t>
            </a:r>
            <a:r>
              <a:rPr lang="ru-RU" i="1" dirty="0" err="1">
                <a:solidFill>
                  <a:prstClr val="black"/>
                </a:solidFill>
                <a:latin typeface="Times New Roman"/>
                <a:ea typeface="Times New Roman"/>
              </a:rPr>
              <a:t>лисведь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- …  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R="274320" lvl="0"/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          </a:t>
            </a:r>
            <a:r>
              <a:rPr lang="ru-RU" i="1" dirty="0" err="1">
                <a:solidFill>
                  <a:prstClr val="black"/>
                </a:solidFill>
                <a:latin typeface="Times New Roman"/>
                <a:ea typeface="Times New Roman"/>
              </a:rPr>
              <a:t>Зайлось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- …  ;  </a:t>
            </a:r>
            <a:r>
              <a:rPr lang="ru-RU" i="1" dirty="0" err="1">
                <a:solidFill>
                  <a:prstClr val="black"/>
                </a:solidFill>
                <a:latin typeface="Times New Roman"/>
                <a:ea typeface="Times New Roman"/>
              </a:rPr>
              <a:t>белзай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- …   ;  </a:t>
            </a:r>
            <a:r>
              <a:rPr lang="ru-RU" i="1" dirty="0" err="1">
                <a:solidFill>
                  <a:prstClr val="black"/>
                </a:solidFill>
                <a:latin typeface="Times New Roman"/>
                <a:ea typeface="Times New Roman"/>
              </a:rPr>
              <a:t>лоскун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 - …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331640" y="4253843"/>
            <a:ext cx="6030416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Д/и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«Дополни предложение»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Заяц убегает…охотника.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Заяц прячется …кустом.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Сидит и трясётся….страха.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Ждёт, когда охотники пройдут….куста.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46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0"/>
            <a:ext cx="919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97346"/>
            <a:ext cx="79928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19100" algn="l"/>
                <a:tab pos="4285615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Чтение 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рассказа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( ответы на вопросы полным ответом)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tabLst>
                <a:tab pos="428561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                           Лиса</a:t>
            </a:r>
          </a:p>
          <a:p>
            <a:pPr>
              <a:tabLst>
                <a:tab pos="428561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Выбежала на полянку рыжая лиса. Подбежала к реке попить водички. А на реке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лед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 Убежала лиса к себе в нору, только хвост мелькнул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>
              <a:tabLst>
                <a:tab pos="428561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Вопросы:   Кто выбежал на полянку?</a:t>
            </a:r>
          </a:p>
          <a:p>
            <a:pPr>
              <a:tabLst>
                <a:tab pos="428561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Куда побежала лиса?</a:t>
            </a:r>
          </a:p>
          <a:p>
            <a:pPr>
              <a:tabLst>
                <a:tab pos="428561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Что было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потом?</a:t>
            </a:r>
          </a:p>
          <a:p>
            <a:pPr>
              <a:tabLst>
                <a:tab pos="4285615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Д/И « Найди лишнее слово "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Какое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слово не подходит?</a:t>
            </a:r>
          </a:p>
          <a:p>
            <a:pPr marL="419100">
              <a:tabLst>
                <a:tab pos="428561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Волк, волчий, волокно, волчонок, волчица</a:t>
            </a:r>
          </a:p>
          <a:p>
            <a:pPr marL="419100">
              <a:tabLst>
                <a:tab pos="428561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Белка, белочка, бельчонок, берлога, беличий.</a:t>
            </a:r>
          </a:p>
          <a:p>
            <a:pPr>
              <a:tabLst>
                <a:tab pos="419100" algn="l"/>
                <a:tab pos="4285615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Д/И «Как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называется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дом»:</a:t>
            </a: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19100">
              <a:tabLst>
                <a:tab pos="428561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У волка - … у лисы - …  у медведя - …   у белки - …</a:t>
            </a:r>
          </a:p>
          <a:p>
            <a:pPr marL="228600">
              <a:tabLst>
                <a:tab pos="428561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39552" y="3996209"/>
            <a:ext cx="81369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38125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Д/И  «Скажи ласково»</a:t>
            </a: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38125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Лиса, волк, еж, медведь, белка, заяц, барсук, енот, нора, дерево, ветка, куст,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лес.</a:t>
            </a:r>
            <a:endParaRPr lang="ru-RU" sz="11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38125" algn="just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Д/И «Посчитай зверей»</a:t>
            </a: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38125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1 заяц, 2 зайца, 5 зайцев; лиса, белка, волк, медведь, еж, лось, барсук. 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75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дистан.дом.зад\1621422563_7-phonoteka_org-p-snezhnii-fon-dlya-prezentatsii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\Desktop\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3448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51723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Правило игры: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Найти лишнею картинку и объяснить выбор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Н\р: Кошка – домашнее животное,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лиса ,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волк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дикие животные.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659</Words>
  <Application>Microsoft Office PowerPoint</Application>
  <PresentationFormat>Экран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13</cp:revision>
  <dcterms:created xsi:type="dcterms:W3CDTF">2022-01-27T07:47:07Z</dcterms:created>
  <dcterms:modified xsi:type="dcterms:W3CDTF">2022-01-27T10:11:02Z</dcterms:modified>
</cp:coreProperties>
</file>