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животные ле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38242" cy="7358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5000636"/>
            <a:ext cx="450056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CC"/>
                </a:solidFill>
                <a:latin typeface="Arial Black" pitchFamily="34" charset="0"/>
              </a:rPr>
              <a:t>Подготовила:</a:t>
            </a:r>
          </a:p>
          <a:p>
            <a:r>
              <a:rPr lang="ru-RU" dirty="0" err="1" smtClean="0">
                <a:solidFill>
                  <a:srgbClr val="3333CC"/>
                </a:solidFill>
                <a:latin typeface="Arial Black" pitchFamily="34" charset="0"/>
              </a:rPr>
              <a:t>Кончук</a:t>
            </a:r>
            <a:r>
              <a:rPr lang="ru-RU" dirty="0" smtClean="0">
                <a:solidFill>
                  <a:srgbClr val="3333CC"/>
                </a:solidFill>
                <a:latin typeface="Arial Black" pitchFamily="34" charset="0"/>
              </a:rPr>
              <a:t> Аида </a:t>
            </a:r>
            <a:r>
              <a:rPr lang="ru-RU" dirty="0" err="1" smtClean="0">
                <a:solidFill>
                  <a:srgbClr val="3333CC"/>
                </a:solidFill>
                <a:latin typeface="Arial Black" pitchFamily="34" charset="0"/>
              </a:rPr>
              <a:t>Январовна</a:t>
            </a:r>
            <a:endParaRPr lang="ru-RU" dirty="0" smtClean="0">
              <a:solidFill>
                <a:srgbClr val="3333CC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3333CC"/>
                </a:solidFill>
                <a:latin typeface="Arial Black" pitchFamily="34" charset="0"/>
              </a:rPr>
              <a:t>Воспитатель второй ранней группы</a:t>
            </a:r>
            <a:endParaRPr lang="ru-RU" dirty="0">
              <a:solidFill>
                <a:srgbClr val="3333CC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214554"/>
            <a:ext cx="75724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(Ознакомление с окружающим миром и развитие речи)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№5</dc:creator>
  <cp:lastModifiedBy>Пользователь Windows</cp:lastModifiedBy>
  <cp:revision>6</cp:revision>
  <dcterms:created xsi:type="dcterms:W3CDTF">2022-01-26T16:08:56Z</dcterms:created>
  <dcterms:modified xsi:type="dcterms:W3CDTF">2022-01-26T13:08:40Z</dcterms:modified>
</cp:coreProperties>
</file>