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reen-DoV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8358">
            <a:off x="-66956" y="5177604"/>
            <a:ext cx="3384376" cy="180951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764704"/>
            <a:ext cx="8305800" cy="792088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МБДОУ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/с № 5 «Родничок»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омбинированного вида с. Сарыг-Сеп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780928"/>
            <a:ext cx="8305800" cy="1152128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Тема: «Жуки»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Дистанционное обучение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Средняя группа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39849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 воспитатель: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Оюн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А.В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png-transparent-volkswagen-beetle-euclidean-lovely-beetle-love-animals-orange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4725144"/>
            <a:ext cx="2453242" cy="2132856"/>
          </a:xfrm>
          <a:prstGeom prst="rect">
            <a:avLst/>
          </a:prstGeom>
        </p:spPr>
      </p:pic>
      <p:pic>
        <p:nvPicPr>
          <p:cNvPr id="7" name="Рисунок 6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30057">
            <a:off x="6937308" y="4526564"/>
            <a:ext cx="2367478" cy="2449448"/>
          </a:xfrm>
          <a:prstGeom prst="rect">
            <a:avLst/>
          </a:prstGeom>
        </p:spPr>
      </p:pic>
      <p:pic>
        <p:nvPicPr>
          <p:cNvPr id="8" name="Рисунок 7" descr="kisspng-clip-art-volkswagen-beetle-volkswagen-new-beetle-s-filegreen-beetle-svg-wikipedia-5baaab7bcdd292.5236839015379116758431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31145">
            <a:off x="6281186" y="467221"/>
            <a:ext cx="3139292" cy="1726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«Жуки»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detskie-risunki-nasekomyh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7016">
            <a:off x="543502" y="392081"/>
            <a:ext cx="2160240" cy="2879291"/>
          </a:xfrm>
          <a:prstGeom prst="rect">
            <a:avLst/>
          </a:prstGeom>
        </p:spPr>
      </p:pic>
      <p:pic>
        <p:nvPicPr>
          <p:cNvPr id="5" name="Рисунок 4" descr="kartinki-zhukov-s-nazvaniyami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9786">
            <a:off x="4652654" y="3444878"/>
            <a:ext cx="2213479" cy="2952328"/>
          </a:xfrm>
          <a:prstGeom prst="rect">
            <a:avLst/>
          </a:prstGeom>
        </p:spPr>
      </p:pic>
      <p:pic>
        <p:nvPicPr>
          <p:cNvPr id="6" name="Рисунок 5" descr="kartinki-zhukov-s-nazvaniyami-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6163">
            <a:off x="6288908" y="641251"/>
            <a:ext cx="2087787" cy="2788542"/>
          </a:xfrm>
          <a:prstGeom prst="rect">
            <a:avLst/>
          </a:prstGeom>
        </p:spPr>
      </p:pic>
      <p:pic>
        <p:nvPicPr>
          <p:cNvPr id="7" name="Рисунок 6" descr="slide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97855">
            <a:off x="1890885" y="3305810"/>
            <a:ext cx="2247012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600200"/>
            <a:ext cx="7992888" cy="37338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Ребенок составляет описание жука: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1.  Жук какой?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Что есть у жука?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3. Зачем жуку панцирь?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4. Что умеет делать жук?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5. Чем питаются жуки?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3448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Развитие речи: </a:t>
            </a:r>
            <a:r>
              <a:rPr lang="ru-RU" sz="3200" dirty="0" smtClean="0"/>
              <a:t>«Жуки»</a:t>
            </a:r>
            <a:endParaRPr lang="ru-RU" sz="3200" dirty="0"/>
          </a:p>
        </p:txBody>
      </p:sp>
      <p:pic>
        <p:nvPicPr>
          <p:cNvPr id="5" name="Рисунок 4" descr="png-transparent-volkswagen-beetle-euclidean-lovely-beetle-love-animals-orange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877894" cy="33714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8424936" cy="3733800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Дидактическая игра «Один -пять»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 (называть ребенку в единственном числе, а ребенок отвечает в числе пяти.)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Например: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Один комар – пять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комаров.</a:t>
            </a:r>
            <a:endParaRPr lang="ru-RU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Одна оса – пять …..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Одна пчела – пять ……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Один кузнечик – пять ……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Одна муха – пять ……...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Одна бабочка – пять ……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57200"/>
            <a:ext cx="8367464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ФЭМП</a:t>
            </a:r>
            <a:endParaRPr lang="ru-RU" sz="3600" dirty="0"/>
          </a:p>
        </p:txBody>
      </p:sp>
      <p:pic>
        <p:nvPicPr>
          <p:cNvPr id="5" name="Рисунок 4" descr="1614524082_141-p-tsifri-na-belom-fone-147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12976"/>
            <a:ext cx="2092921" cy="2092921"/>
          </a:xfrm>
          <a:prstGeom prst="rect">
            <a:avLst/>
          </a:prstGeom>
        </p:spPr>
      </p:pic>
      <p:pic>
        <p:nvPicPr>
          <p:cNvPr id="6" name="Рисунок 5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2797">
            <a:off x="5750008" y="3131391"/>
            <a:ext cx="1224816" cy="1267223"/>
          </a:xfrm>
          <a:prstGeom prst="rect">
            <a:avLst/>
          </a:prstGeom>
        </p:spPr>
      </p:pic>
      <p:pic>
        <p:nvPicPr>
          <p:cNvPr id="8" name="Рисунок 7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293561">
            <a:off x="7397884" y="2551481"/>
            <a:ext cx="1093723" cy="1131591"/>
          </a:xfrm>
          <a:prstGeom prst="rect">
            <a:avLst/>
          </a:prstGeom>
        </p:spPr>
      </p:pic>
      <p:pic>
        <p:nvPicPr>
          <p:cNvPr id="9" name="Рисунок 8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053598">
            <a:off x="7886661" y="4213435"/>
            <a:ext cx="1032228" cy="1067967"/>
          </a:xfrm>
          <a:prstGeom prst="rect">
            <a:avLst/>
          </a:prstGeom>
        </p:spPr>
      </p:pic>
      <p:pic>
        <p:nvPicPr>
          <p:cNvPr id="10" name="Рисунок 9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507957">
            <a:off x="4539133" y="5308295"/>
            <a:ext cx="1040331" cy="1076351"/>
          </a:xfrm>
          <a:prstGeom prst="rect">
            <a:avLst/>
          </a:prstGeom>
        </p:spPr>
      </p:pic>
      <p:pic>
        <p:nvPicPr>
          <p:cNvPr id="11" name="Рисунок 10" descr="png-transparent-red-ladybug-beetle-ladybird-euclidean-cartoon-red-bug-cartoon-character-simple-insects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343249">
            <a:off x="6463419" y="5087480"/>
            <a:ext cx="1085619" cy="1123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3448" cy="7395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Музыка</a:t>
            </a:r>
            <a:endParaRPr lang="ru-RU" sz="3200" dirty="0"/>
          </a:p>
        </p:txBody>
      </p:sp>
      <p:pic>
        <p:nvPicPr>
          <p:cNvPr id="5" name="Рисунок 4" descr="1f8212b934bdd93f16c6bc2dec4a5401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7280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57200"/>
            <a:ext cx="8367464" cy="811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Рисование</a:t>
            </a:r>
            <a:endParaRPr lang="ru-RU" sz="3200" dirty="0"/>
          </a:p>
        </p:txBody>
      </p:sp>
      <p:pic>
        <p:nvPicPr>
          <p:cNvPr id="6" name="Рисунок 5" descr="img17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05834"/>
            <a:ext cx="8064896" cy="60521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35280" cy="14596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Уважаемые родители!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988840"/>
            <a:ext cx="6480720" cy="40309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Во время  деятельности с ребенком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сделайте пожалуйста фотографии. Отправить фотографии можно в группу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вайбер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или лично воспитателю.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green-DoV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7322" y="4341490"/>
            <a:ext cx="4706678" cy="2516510"/>
          </a:xfrm>
          <a:prstGeom prst="rect">
            <a:avLst/>
          </a:prstGeom>
        </p:spPr>
      </p:pic>
      <p:pic>
        <p:nvPicPr>
          <p:cNvPr id="6" name="Рисунок 5" descr="green-DoV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4509120"/>
            <a:ext cx="4851648" cy="25940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04617B"/>
      </a:dk1>
      <a:lt1>
        <a:srgbClr val="C4EEFF"/>
      </a:lt1>
      <a:dk2>
        <a:srgbClr val="92D050"/>
      </a:dk2>
      <a:lt2>
        <a:srgbClr val="FF0000"/>
      </a:lt2>
      <a:accent1>
        <a:srgbClr val="FFC000"/>
      </a:accent1>
      <a:accent2>
        <a:srgbClr val="00B050"/>
      </a:accent2>
      <a:accent3>
        <a:srgbClr val="92D05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152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Тема: «Жуки»</vt:lpstr>
      <vt:lpstr>«Жуки»</vt:lpstr>
      <vt:lpstr>Развитие речи: «Жуки»</vt:lpstr>
      <vt:lpstr>ФЭМП</vt:lpstr>
      <vt:lpstr>Музыка</vt:lpstr>
      <vt:lpstr>Рисование</vt:lpstr>
      <vt:lpstr>Уважаемые родители!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2022-01-26T13:41:32Z</dcterms:created>
  <dcterms:modified xsi:type="dcterms:W3CDTF">2022-01-28T09:46:40Z</dcterms:modified>
</cp:coreProperties>
</file>