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2"/>
  </p:notesMasterIdLst>
  <p:sldIdLst>
    <p:sldId id="256" r:id="rId2"/>
    <p:sldId id="276" r:id="rId3"/>
    <p:sldId id="270" r:id="rId4"/>
    <p:sldId id="277" r:id="rId5"/>
    <p:sldId id="278" r:id="rId6"/>
    <p:sldId id="280" r:id="rId7"/>
    <p:sldId id="281" r:id="rId8"/>
    <p:sldId id="257" r:id="rId9"/>
    <p:sldId id="258" r:id="rId10"/>
    <p:sldId id="27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3B35D8-78A6-40B0-B6B0-16B14A827CC4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B2D389-28FF-4B55-9CDF-532F98E421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401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B2D389-28FF-4B55-9CDF-532F98E421A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9282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432047"/>
          </a:xfrm>
        </p:spPr>
        <p:txBody>
          <a:bodyPr>
            <a:normAutofit/>
          </a:bodyPr>
          <a:lstStyle/>
          <a:p>
            <a:pPr algn="ctr"/>
            <a:r>
              <a:rPr lang="ru-RU" sz="1400" dirty="0" smtClean="0">
                <a:solidFill>
                  <a:srgbClr val="002060"/>
                </a:solidFill>
              </a:rPr>
              <a:t>МБДОУ д/с № 5 «Родничок» комбинированного вида с. Сарыг-Сеп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700808"/>
            <a:ext cx="7772400" cy="3672408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Дистанционное обучение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«Здравствуй, Гостья-Зима!»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Подготовительная группа (6-7 лет)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С 26.01.2022 г. по 28.01.2022 г.</a:t>
            </a:r>
          </a:p>
          <a:p>
            <a:pPr algn="ctr"/>
            <a:endParaRPr lang="ru-RU" dirty="0">
              <a:solidFill>
                <a:srgbClr val="002060"/>
              </a:solidFill>
            </a:endParaRPr>
          </a:p>
          <a:p>
            <a:pPr algn="ctr"/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Воспитатель: </a:t>
            </a:r>
            <a:r>
              <a:rPr lang="ru-RU" b="1" dirty="0" err="1" smtClean="0">
                <a:solidFill>
                  <a:srgbClr val="002060"/>
                </a:solidFill>
              </a:rPr>
              <a:t>Дапыян</a:t>
            </a:r>
            <a:r>
              <a:rPr lang="ru-RU" b="1" dirty="0" smtClean="0">
                <a:solidFill>
                  <a:srgbClr val="002060"/>
                </a:solidFill>
              </a:rPr>
              <a:t> З. В.</a:t>
            </a:r>
          </a:p>
          <a:p>
            <a:r>
              <a:rPr lang="ru-RU" b="1" dirty="0" err="1" smtClean="0">
                <a:solidFill>
                  <a:srgbClr val="002060"/>
                </a:solidFill>
              </a:rPr>
              <a:t>Докмит</a:t>
            </a:r>
            <a:r>
              <a:rPr lang="ru-RU" b="1" dirty="0" smtClean="0">
                <a:solidFill>
                  <a:srgbClr val="002060"/>
                </a:solidFill>
              </a:rPr>
              <a:t> Т.Д.</a:t>
            </a:r>
          </a:p>
          <a:p>
            <a:r>
              <a:rPr lang="ru-RU" b="1" dirty="0" err="1" smtClean="0">
                <a:solidFill>
                  <a:srgbClr val="002060"/>
                </a:solidFill>
              </a:rPr>
              <a:t>Бердинская</a:t>
            </a:r>
            <a:r>
              <a:rPr lang="ru-RU" b="1" dirty="0" smtClean="0">
                <a:solidFill>
                  <a:srgbClr val="002060"/>
                </a:solidFill>
              </a:rPr>
              <a:t> И.Н.</a:t>
            </a:r>
          </a:p>
          <a:p>
            <a:r>
              <a:rPr lang="ru-RU" b="1" dirty="0" err="1" smtClean="0">
                <a:solidFill>
                  <a:srgbClr val="002060"/>
                </a:solidFill>
              </a:rPr>
              <a:t>Бопун-оол</a:t>
            </a:r>
            <a:r>
              <a:rPr lang="ru-RU" b="1" dirty="0" smtClean="0">
                <a:solidFill>
                  <a:srgbClr val="002060"/>
                </a:solidFill>
              </a:rPr>
              <a:t> М.Д.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24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712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4000" b="1" dirty="0">
                <a:solidFill>
                  <a:srgbClr val="C00000"/>
                </a:solidFill>
              </a:rPr>
              <a:t>Уважаемые родители!</a:t>
            </a:r>
          </a:p>
          <a:p>
            <a:pPr algn="ctr"/>
            <a:endParaRPr lang="ru-RU" sz="2000" b="1" dirty="0"/>
          </a:p>
          <a:p>
            <a:pPr marL="0" indent="0" algn="ctr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Во время деятельности с ребенком, </a:t>
            </a:r>
          </a:p>
          <a:p>
            <a:pPr marL="0" indent="0" algn="ctr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 </a:t>
            </a:r>
          </a:p>
          <a:p>
            <a:pPr marL="0" indent="0" algn="ctr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или лично вашему воспитателю.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1892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dirty="0" smtClean="0"/>
              <a:t>Прочитайте детям стихотворение </a:t>
            </a:r>
            <a:br>
              <a:rPr lang="ru-RU" sz="3100" dirty="0" smtClean="0"/>
            </a:br>
            <a:r>
              <a:rPr lang="ru-RU" sz="3100" dirty="0" smtClean="0"/>
              <a:t>А. С.  Пушкина </a:t>
            </a:r>
            <a:r>
              <a:rPr lang="ru-RU" sz="3100" dirty="0" smtClean="0"/>
              <a:t>«</a:t>
            </a:r>
            <a:r>
              <a:rPr lang="ru-RU" sz="3100" dirty="0" smtClean="0"/>
              <a:t>Вот север, тучи нагоняя…</a:t>
            </a:r>
            <a:r>
              <a:rPr lang="ru-RU" sz="3100" dirty="0" smtClean="0"/>
              <a:t>»</a:t>
            </a:r>
            <a:endParaRPr lang="ru-RU" sz="31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86718"/>
            <a:ext cx="9144000" cy="5171281"/>
          </a:xfrm>
        </p:spPr>
      </p:pic>
    </p:spTree>
    <p:extLst>
      <p:ext uri="{BB962C8B-B14F-4D97-AF65-F5344CB8AC3E}">
        <p14:creationId xmlns:p14="http://schemas.microsoft.com/office/powerpoint/2010/main" val="285554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ru-RU" dirty="0" smtClean="0"/>
              <a:t>О </a:t>
            </a:r>
            <a:r>
              <a:rPr lang="ru-RU" dirty="0" smtClean="0"/>
              <a:t>каком времени</a:t>
            </a:r>
            <a:r>
              <a:rPr lang="ru-RU" dirty="0" smtClean="0"/>
              <a:t> </a:t>
            </a:r>
            <a:r>
              <a:rPr lang="ru-RU" dirty="0" smtClean="0"/>
              <a:t>говорится в стихотворении</a:t>
            </a:r>
            <a:r>
              <a:rPr lang="ru-RU" dirty="0" smtClean="0"/>
              <a:t>?</a:t>
            </a:r>
          </a:p>
          <a:p>
            <a:r>
              <a:rPr lang="ru-RU" dirty="0" smtClean="0"/>
              <a:t>А как автор называет Зиму?</a:t>
            </a:r>
          </a:p>
          <a:p>
            <a:r>
              <a:rPr lang="ru-RU" dirty="0"/>
              <a:t>Почему поэт называет её волшебницей</a:t>
            </a:r>
            <a:r>
              <a:rPr lang="ru-RU" dirty="0" smtClean="0"/>
              <a:t>?</a:t>
            </a:r>
          </a:p>
          <a:p>
            <a:r>
              <a:rPr lang="ru-RU" dirty="0"/>
              <a:t>К</a:t>
            </a:r>
            <a:r>
              <a:rPr lang="ru-RU" dirty="0" smtClean="0"/>
              <a:t>акие </a:t>
            </a:r>
            <a:r>
              <a:rPr lang="ru-RU" dirty="0"/>
              <a:t>чудеса творит волшебница зима</a:t>
            </a:r>
            <a:r>
              <a:rPr lang="ru-RU" dirty="0" smtClean="0"/>
              <a:t>?</a:t>
            </a:r>
          </a:p>
          <a:p>
            <a:r>
              <a:rPr lang="ru-RU" dirty="0"/>
              <a:t>Кто ещё в стихотворении действует как живое существо? Почему</a:t>
            </a:r>
            <a:r>
              <a:rPr lang="ru-RU" dirty="0" smtClean="0"/>
              <a:t>?</a:t>
            </a:r>
          </a:p>
          <a:p>
            <a:r>
              <a:rPr lang="ru-RU" dirty="0" smtClean="0"/>
              <a:t>Найдите </a:t>
            </a:r>
            <a:r>
              <a:rPr lang="ru-RU" dirty="0"/>
              <a:t>в стихотворении, где поэт рассказывает о зиме сказочно красиво и при этом правдиво</a:t>
            </a:r>
            <a:r>
              <a:rPr lang="ru-RU" dirty="0" smtClean="0"/>
              <a:t>.</a:t>
            </a:r>
          </a:p>
          <a:p>
            <a:r>
              <a:rPr lang="ru-RU" dirty="0"/>
              <a:t>Каким словом поэт называет колдовство зимы?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Задайте вопросы после чтения стихотворения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7389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НАГОНЯЯ - строгий</a:t>
            </a:r>
            <a:r>
              <a:rPr lang="ru-RU" dirty="0"/>
              <a:t>, сердитый </a:t>
            </a:r>
            <a:r>
              <a:rPr lang="ru-RU" b="1" dirty="0" smtClean="0"/>
              <a:t>выговор</a:t>
            </a:r>
            <a:r>
              <a:rPr lang="ru-RU" dirty="0" smtClean="0"/>
              <a:t>;</a:t>
            </a:r>
          </a:p>
          <a:p>
            <a:r>
              <a:rPr lang="ru-RU" dirty="0" smtClean="0"/>
              <a:t>ЗАВЫЛ - </a:t>
            </a:r>
            <a:r>
              <a:rPr lang="ru-RU" dirty="0"/>
              <a:t>з</a:t>
            </a:r>
            <a:r>
              <a:rPr lang="ru-RU" dirty="0" smtClean="0"/>
              <a:t>аплакать</a:t>
            </a:r>
            <a:r>
              <a:rPr lang="ru-RU" dirty="0"/>
              <a:t>, издавая протяжные звуки, </a:t>
            </a:r>
            <a:r>
              <a:rPr lang="ru-RU" b="1" dirty="0" smtClean="0"/>
              <a:t>вой;</a:t>
            </a:r>
          </a:p>
          <a:p>
            <a:r>
              <a:rPr lang="ru-RU" b="1" dirty="0" smtClean="0"/>
              <a:t>КЛОКАМИ – </a:t>
            </a:r>
            <a:r>
              <a:rPr lang="ru-RU" dirty="0" smtClean="0"/>
              <a:t>клок, </a:t>
            </a:r>
            <a:r>
              <a:rPr lang="ru-RU" dirty="0"/>
              <a:t>п</a:t>
            </a:r>
            <a:r>
              <a:rPr lang="ru-RU" dirty="0" smtClean="0"/>
              <a:t>учок</a:t>
            </a:r>
            <a:r>
              <a:rPr lang="ru-RU" dirty="0"/>
              <a:t>, торчащая </a:t>
            </a:r>
            <a:r>
              <a:rPr lang="ru-RU" dirty="0" smtClean="0"/>
              <a:t>прядь;</a:t>
            </a:r>
          </a:p>
          <a:p>
            <a:r>
              <a:rPr lang="ru-RU" dirty="0" smtClean="0"/>
              <a:t>ПЕЛЕНОЮ - </a:t>
            </a:r>
            <a:r>
              <a:rPr lang="ru-RU" dirty="0"/>
              <a:t> широкая, или сшитая полотнищами ткань, для покрытия </a:t>
            </a:r>
            <a:r>
              <a:rPr lang="ru-RU" dirty="0" smtClean="0"/>
              <a:t>чего;</a:t>
            </a:r>
          </a:p>
          <a:p>
            <a:r>
              <a:rPr lang="ru-RU" dirty="0" smtClean="0"/>
              <a:t>ПРОКАЗЫ - пакости</a:t>
            </a:r>
            <a:r>
              <a:rPr lang="ru-RU" dirty="0"/>
              <a:t>, проделки на зло кому, прокуда; </a:t>
            </a:r>
            <a:r>
              <a:rPr lang="ru-RU" b="1" dirty="0"/>
              <a:t>шалости</a:t>
            </a:r>
            <a:r>
              <a:rPr lang="ru-RU" dirty="0"/>
              <a:t>, дурачества, вредные шутки</a:t>
            </a:r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Объясните детям значение слов: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1047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9" y="1481138"/>
            <a:ext cx="7992887" cy="452596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/>
              <a:t>Сосчитайте с ребенком берёз и елочек. Сравните их. Каких больше и каких меньше?</a:t>
            </a:r>
          </a:p>
        </p:txBody>
      </p:sp>
    </p:spTree>
    <p:extLst>
      <p:ext uri="{BB962C8B-B14F-4D97-AF65-F5344CB8AC3E}">
        <p14:creationId xmlns:p14="http://schemas.microsoft.com/office/powerpoint/2010/main" val="1191605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412776"/>
            <a:ext cx="8496944" cy="452596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Нарисуйте снежинку на черном (синем) картоне с ватными палочками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880219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544" y="1484784"/>
            <a:ext cx="8208912" cy="48245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Снежинки бывают разные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370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Проведите с ребенком </a:t>
            </a:r>
            <a:br>
              <a:rPr lang="ru-RU" sz="2800" dirty="0" smtClean="0"/>
            </a:br>
            <a:r>
              <a:rPr lang="ru-RU" sz="2800" dirty="0" smtClean="0"/>
              <a:t>экспериментальный опыт на природе </a:t>
            </a:r>
            <a:br>
              <a:rPr lang="ru-RU" sz="2800" dirty="0" smtClean="0"/>
            </a:br>
            <a:r>
              <a:rPr lang="ru-RU" sz="2800" dirty="0" smtClean="0"/>
              <a:t>«Замерзание мыльного пузыря на снегу»</a:t>
            </a:r>
            <a:endParaRPr lang="ru-RU" sz="2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23" y="1481138"/>
            <a:ext cx="8046154" cy="452596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4229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144</TotalTime>
  <Words>187</Words>
  <Application>Microsoft Office PowerPoint</Application>
  <PresentationFormat>Экран (4:3)</PresentationFormat>
  <Paragraphs>37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Открытая</vt:lpstr>
      <vt:lpstr>МБДОУ д/с № 5 «Родничок» комбинированного вида с. Сарыг-Сеп</vt:lpstr>
      <vt:lpstr>Презентация PowerPoint</vt:lpstr>
      <vt:lpstr>Прочитайте детям стихотворение  А. С.  Пушкина «Вот север, тучи нагоняя…»</vt:lpstr>
      <vt:lpstr>Задайте вопросы после чтения стихотворения</vt:lpstr>
      <vt:lpstr>Объясните детям значение слов:</vt:lpstr>
      <vt:lpstr>Сосчитайте с ребенком берёз и елочек. Сравните их. Каких больше и каких меньше?</vt:lpstr>
      <vt:lpstr>Нарисуйте снежинку на черном (синем) картоне с ватными палочками</vt:lpstr>
      <vt:lpstr>Снежинки бывают разные </vt:lpstr>
      <vt:lpstr>Проведите с ребенком  экспериментальный опыт на природе  «Замерзание мыльного пузыря на снегу»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 класс</dc:title>
  <dc:creator>1</dc:creator>
  <cp:lastModifiedBy>Пользователь Windows</cp:lastModifiedBy>
  <cp:revision>16</cp:revision>
  <dcterms:created xsi:type="dcterms:W3CDTF">2020-02-11T14:11:30Z</dcterms:created>
  <dcterms:modified xsi:type="dcterms:W3CDTF">2022-01-26T06:05:16Z</dcterms:modified>
</cp:coreProperties>
</file>