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4" r:id="rId5"/>
    <p:sldId id="265" r:id="rId6"/>
    <p:sldId id="269" r:id="rId7"/>
    <p:sldId id="268" r:id="rId8"/>
    <p:sldId id="270" r:id="rId9"/>
    <p:sldId id="271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19%20&#1041;&#1086;&#1083;&#1100;&#1096;&#1080;&#1077;%20&#1080;%20&#1084;&#1072;&#1083;&#1077;&#1085;&#1100;&#1082;&#1080;&#1077;%20&#1085;&#1086;&#1075;&#1080;%20.mp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Lanos\&#1056;&#1072;&#1073;&#1086;&#1095;&#1080;&#1081;%20&#1089;&#1090;&#1086;&#1083;\&#1052;&#1072;&#1088;&#1080;&#1085;&#1072;%20&#1052;&#1086;&#1088;&#1086;&#1079;&#1086;&#1074;&#1072;%20-%20&#1052;&#1072;&#1096;&#1077;&#1085;&#1100;&#1082;&#1072;-&#1052;&#1072;&#1096;&#1072;%20(&#1075;&#1086;&#1083;&#1086;&#1089;+&#1080;&#1085;&#1089;&#1090;&#1088;&#1091;&#1084;&#1077;&#1085;&#1090;)(&#1084;&#1091;&#1079;.&#1080;%20&#1089;&#1083;.%20&#1057;.&#1053;&#1077;&#1074;&#1077;&#1083;&#1100;&#1096;&#1090;&#1077;&#1081;&#1085;,%20&#1086;&#1073;&#1088;.%20&#1042;.%20&#1043;&#1077;&#1088;&#1095;&#1080;&#1082;)%20(www.hotplayer.ru).mp3" TargetMode="External"/><Relationship Id="rId1" Type="http://schemas.openxmlformats.org/officeDocument/2006/relationships/audio" Target="file:///C:\Documents%20and%20Settings\Lanos\&#1056;&#1072;&#1073;&#1086;&#1095;&#1080;&#1081;%20&#1089;&#1090;&#1086;&#1083;\Prazdnik_kazhdyy_den__ml_gr_2_disk_-_66_&#1052;&#1072;&#1096;&#1077;&#1085;&#1100;&#1082;&#1072;%20-%20&#1052;&#1072;&#1096;&#1072;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11.%20&#1047;&#1080;&#1084;&#1085;&#1103;&#1103;%20&#1087;&#1083;&#1103;&#1089;&#1082;&#1072;.mp3" TargetMode="Externa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06%20&#1047;&#1072;&#1081;&#1095;&#1080;&#1082;&#1080;%20&#1080;%20&#1083;&#1080;&#1089;&#1080;&#1095;&#1082;&#1072;.mp3" TargetMode="Externa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815290" cy="380901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3100" dirty="0"/>
              <a:t/>
            </a:r>
            <a:br>
              <a:rPr lang="ru-RU" sz="3100" dirty="0"/>
            </a:br>
            <a:r>
              <a:rPr lang="ru-RU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МБДОУ </a:t>
            </a:r>
            <a:r>
              <a:rPr lang="ru-RU" sz="2000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д</a:t>
            </a:r>
            <a:r>
              <a:rPr lang="ru-RU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/с № 5»Родничок» </a:t>
            </a:r>
            <a:br>
              <a:rPr lang="ru-RU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2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комбинированного</a:t>
            </a:r>
            <a:r>
              <a:rPr lang="ru-RU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вида с. Сарыг-Сеп</a:t>
            </a: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
</a:t>
            </a: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Дистанционное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обучение </a:t>
            </a:r>
            <a:b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 неделя (с 26 по 31 января 2022г.)</a:t>
            </a:r>
            <a:b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en-US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</a:t>
            </a:r>
            <a:r>
              <a:rPr lang="kk-KZ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младшая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группа (2-3 года)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</a:t>
            </a:r>
            <a:r>
              <a:rPr lang="ru-RU" sz="8000" dirty="0" smtClean="0">
                <a:solidFill>
                  <a:srgbClr val="002060"/>
                </a:solidFill>
              </a:rPr>
              <a:t>Тема</a:t>
            </a:r>
            <a:r>
              <a:rPr lang="ru-RU" sz="8000" dirty="0" smtClean="0">
                <a:solidFill>
                  <a:srgbClr val="002060"/>
                </a:solidFill>
              </a:rPr>
              <a:t>: </a:t>
            </a:r>
            <a:r>
              <a:rPr lang="ru-RU" sz="8000" dirty="0" smtClean="0">
                <a:solidFill>
                  <a:srgbClr val="002060"/>
                </a:solidFill>
              </a:rPr>
              <a:t>«</a:t>
            </a:r>
            <a:r>
              <a:rPr lang="ru-RU" sz="8000" i="1" dirty="0" smtClean="0">
                <a:solidFill>
                  <a:srgbClr val="002060"/>
                </a:solidFill>
              </a:rPr>
              <a:t>Зима</a:t>
            </a:r>
            <a:r>
              <a:rPr lang="ru-RU" sz="8000" dirty="0" smtClean="0">
                <a:solidFill>
                  <a:srgbClr val="002060"/>
                </a:solidFill>
              </a:rPr>
              <a:t>»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5143512"/>
            <a:ext cx="7286676" cy="76964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112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       Выполнил</a:t>
            </a:r>
            <a:r>
              <a:rPr lang="ru-RU" sz="112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: музыкальный руководитель Трегубова В.В</a:t>
            </a:r>
            <a:r>
              <a:rPr lang="ru-RU" sz="5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ru-RU" sz="5900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4500594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1181" y="2643182"/>
            <a:ext cx="6681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</a:t>
            </a:r>
            <a:endParaRPr lang="ru-RU" sz="54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60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857233"/>
            <a:ext cx="7286676" cy="485778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b="1" spc="-1" dirty="0" smtClean="0">
                <a:uFill>
                  <a:solidFill>
                    <a:srgbClr val="FFFFFF"/>
                  </a:solidFill>
                </a:uFill>
              </a:rPr>
              <a:t>Разминка под музыку: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400" i="1" spc="-1" dirty="0" smtClean="0">
                <a:uFill>
                  <a:solidFill>
                    <a:srgbClr val="FFFFFF"/>
                  </a:solidFill>
                </a:uFill>
              </a:rPr>
              <a:t>Выполнять движения разминки под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400" i="1" spc="-1" dirty="0" smtClean="0">
                <a:uFill>
                  <a:solidFill>
                    <a:srgbClr val="FFFFFF"/>
                  </a:solidFill>
                </a:uFill>
              </a:rPr>
              <a:t>музыку.</a:t>
            </a:r>
          </a:p>
          <a:p>
            <a:pPr algn="ctr">
              <a:lnSpc>
                <a:spcPct val="100000"/>
              </a:lnSpc>
            </a:pPr>
            <a:endParaRPr lang="ru-RU" i="1" spc="-1" dirty="0" smtClean="0"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  <a:buNone/>
            </a:pPr>
            <a:r>
              <a:rPr lang="ru-RU" sz="2600" b="1" spc="-1" dirty="0" smtClean="0">
                <a:uFill>
                  <a:solidFill>
                    <a:srgbClr val="FFFFFF"/>
                  </a:solidFill>
                </a:uFill>
              </a:rPr>
              <a:t>Большие ноги идут по дороге </a:t>
            </a:r>
          </a:p>
          <a:p>
            <a:pPr>
              <a:lnSpc>
                <a:spcPct val="100000"/>
              </a:lnSpc>
              <a:buNone/>
            </a:pPr>
            <a:r>
              <a:rPr lang="ru-RU" sz="2600" b="1" spc="-1" dirty="0" smtClean="0">
                <a:uFill>
                  <a:solidFill>
                    <a:srgbClr val="FFFFFF"/>
                  </a:solidFill>
                </a:uFill>
              </a:rPr>
              <a:t>Топ, топ, топ, топ, топ, топ! </a:t>
            </a:r>
            <a:r>
              <a:rPr lang="ru-RU" sz="2600" i="1" spc="-1" dirty="0" smtClean="0">
                <a:uFill>
                  <a:solidFill>
                    <a:srgbClr val="FFFFFF"/>
                  </a:solidFill>
                </a:uFill>
              </a:rPr>
              <a:t>(идем по кругу, высоко поднимая колени)</a:t>
            </a:r>
          </a:p>
          <a:p>
            <a:pPr>
              <a:buNone/>
            </a:pPr>
            <a:r>
              <a:rPr lang="ru-RU" sz="2600" b="1" spc="-1" dirty="0" smtClean="0">
                <a:uFill>
                  <a:solidFill>
                    <a:srgbClr val="FFFFFF"/>
                  </a:solidFill>
                </a:uFill>
              </a:rPr>
              <a:t>Маленькие ножки бежали по дорожке</a:t>
            </a:r>
          </a:p>
          <a:p>
            <a:pPr>
              <a:buNone/>
            </a:pPr>
            <a:r>
              <a:rPr lang="ru-RU" sz="2600" b="1" spc="-1" dirty="0" smtClean="0">
                <a:uFill>
                  <a:solidFill>
                    <a:srgbClr val="FFFFFF"/>
                  </a:solidFill>
                </a:uFill>
              </a:rPr>
              <a:t>Топ, топ, топ, топ, топ,</a:t>
            </a:r>
          </a:p>
          <a:p>
            <a:pPr>
              <a:buNone/>
            </a:pPr>
            <a:r>
              <a:rPr lang="ru-RU" sz="2600" b="1" spc="-1" dirty="0" smtClean="0">
                <a:uFill>
                  <a:solidFill>
                    <a:srgbClr val="FFFFFF"/>
                  </a:solidFill>
                </a:uFill>
              </a:rPr>
              <a:t>Топ, топ, топ, топ, топ.     </a:t>
            </a:r>
            <a:r>
              <a:rPr lang="ru-RU" sz="2600" i="1" spc="-1" dirty="0" smtClean="0">
                <a:uFill>
                  <a:solidFill>
                    <a:srgbClr val="FFFFFF"/>
                  </a:solidFill>
                </a:uFill>
              </a:rPr>
              <a:t>(делаем маленькие шажки)</a:t>
            </a:r>
          </a:p>
          <a:p>
            <a:endParaRPr lang="ru-RU" dirty="0"/>
          </a:p>
        </p:txBody>
      </p:sp>
      <p:pic>
        <p:nvPicPr>
          <p:cNvPr id="4" name="19 Большие и маленькие ноги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643834" y="92867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7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Прочитайте стихотворение о зиме</a:t>
            </a:r>
          </a:p>
          <a:p>
            <a:r>
              <a:rPr lang="ru-RU" sz="900" dirty="0" smtClean="0"/>
              <a:t> </a:t>
            </a:r>
            <a:r>
              <a:rPr lang="ru-RU" sz="100" dirty="0" smtClean="0"/>
              <a:t>           </a:t>
            </a:r>
            <a:endParaRPr lang="ru-RU" sz="1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Всюду </a:t>
            </a:r>
            <a:r>
              <a:rPr lang="ru-RU" dirty="0" smtClean="0"/>
              <a:t>снег, в снегу дома – </a:t>
            </a:r>
          </a:p>
          <a:p>
            <a:pPr>
              <a:buNone/>
            </a:pPr>
            <a:r>
              <a:rPr lang="ru-RU" dirty="0" smtClean="0"/>
              <a:t>Привезла его зима.</a:t>
            </a:r>
          </a:p>
          <a:p>
            <a:pPr>
              <a:buNone/>
            </a:pPr>
            <a:r>
              <a:rPr lang="ru-RU" dirty="0" smtClean="0"/>
              <a:t>К нам спешила поскорей,</a:t>
            </a:r>
          </a:p>
          <a:p>
            <a:pPr>
              <a:buNone/>
            </a:pPr>
            <a:r>
              <a:rPr lang="ru-RU" dirty="0" smtClean="0"/>
              <a:t>Привезла нам снегирей.</a:t>
            </a:r>
          </a:p>
          <a:p>
            <a:pPr>
              <a:buNone/>
            </a:pPr>
            <a:r>
              <a:rPr lang="ru-RU" dirty="0" smtClean="0"/>
              <a:t>От зари и до зари</a:t>
            </a:r>
          </a:p>
          <a:p>
            <a:pPr>
              <a:buNone/>
            </a:pPr>
            <a:r>
              <a:rPr lang="ru-RU" dirty="0" smtClean="0"/>
              <a:t>Славят зиму снегири.</a:t>
            </a:r>
            <a:endParaRPr lang="ru-RU" dirty="0"/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rcRect l="3717" t="9434" r="3356" b="13207"/>
          <a:stretch>
            <a:fillRect/>
          </a:stretch>
        </p:blipFill>
        <p:spPr>
          <a:xfrm>
            <a:off x="5143504" y="2786058"/>
            <a:ext cx="3571900" cy="29289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ydzwxx9t7poflx5bc5fstx0djxjs9r8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8693871" cy="614366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+          Выучите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песенку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   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-</a:t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  </a:t>
            </a:r>
            <a:r>
              <a:rPr lang="ru-RU" sz="900" dirty="0" smtClean="0"/>
              <a:t> </a:t>
            </a:r>
            <a:r>
              <a:rPr lang="ru-RU" sz="100" dirty="0" smtClean="0"/>
              <a:t>          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Машенька </a:t>
            </a:r>
            <a:r>
              <a:rPr lang="ru-RU" dirty="0" smtClean="0"/>
              <a:t>– Маша,</a:t>
            </a: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Куколка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наша. </a:t>
            </a: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В санки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садилась,</a:t>
            </a: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С горки покатилась.</a:t>
            </a:r>
          </a:p>
          <a:p>
            <a:endParaRPr lang="ru-RU" dirty="0"/>
          </a:p>
        </p:txBody>
      </p:sp>
      <p:pic>
        <p:nvPicPr>
          <p:cNvPr id="4" name="Рисунок 3" descr="1кукл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0694" y="1643050"/>
            <a:ext cx="3022296" cy="4500594"/>
          </a:xfrm>
          <a:prstGeom prst="rect">
            <a:avLst/>
          </a:prstGeom>
        </p:spPr>
      </p:pic>
      <p:pic>
        <p:nvPicPr>
          <p:cNvPr id="5" name="Prazdnik_kazhdyy_den__ml_gr_2_disk_-_66_Машенька - Маш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7429520" y="857232"/>
            <a:ext cx="714380" cy="714380"/>
          </a:xfrm>
          <a:prstGeom prst="rect">
            <a:avLst/>
          </a:prstGeom>
        </p:spPr>
      </p:pic>
      <p:pic>
        <p:nvPicPr>
          <p:cNvPr id="6" name="Марина Морозова - Машенька-Маша (голос+инструмент)(муз.и сл. С.Невельштейн, обр. В. Герчик) (www.hotplayer.ru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1428728" y="857232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2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75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53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Зимняя пляска</a:t>
            </a:r>
            <a:r>
              <a:rPr lang="ru-RU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lang="ru-RU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00200"/>
            <a:ext cx="7572428" cy="4525963"/>
          </a:xfrm>
        </p:spPr>
        <p:txBody>
          <a:bodyPr/>
          <a:lstStyle/>
          <a:p>
            <a:pPr algn="ctr">
              <a:buNone/>
            </a:pPr>
            <a:r>
              <a:rPr lang="ru-RU" sz="28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Выполнять движения в </a:t>
            </a:r>
            <a:r>
              <a:rPr lang="ru-RU" sz="28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соответствии </a:t>
            </a:r>
            <a:r>
              <a:rPr lang="ru-RU" sz="28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со  словами песенки.</a:t>
            </a:r>
          </a:p>
          <a:p>
            <a:pPr algn="ctr"/>
            <a:endParaRPr lang="ru-RU" dirty="0"/>
          </a:p>
        </p:txBody>
      </p:sp>
      <p:pic>
        <p:nvPicPr>
          <p:cNvPr id="4" name="Рисунок 3" descr="дети танцуют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86116" y="2786058"/>
            <a:ext cx="3071834" cy="2924921"/>
          </a:xfrm>
          <a:prstGeom prst="rect">
            <a:avLst/>
          </a:prstGeom>
        </p:spPr>
      </p:pic>
      <p:pic>
        <p:nvPicPr>
          <p:cNvPr id="5" name="11. Зимняя пляс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72396" y="85723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64307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4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Музыкальная игра</a:t>
            </a:r>
            <a:br>
              <a:rPr lang="ru-RU" sz="40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«Зайчики и лисичка»</a:t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 algn="ctr">
              <a:lnSpc>
                <a:spcPct val="100000"/>
              </a:lnSpc>
              <a:buNone/>
            </a:pP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Уважаемые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родители!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Во время игровой деятельности, роль лисички  может сыграть  ребенок, или игрушка, или любой член семьи.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7290" y="4929198"/>
            <a:ext cx="6500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/>
              <a:t> (</a:t>
            </a:r>
            <a:r>
              <a:rPr lang="ru-RU" sz="20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Выполнять движения в соответствии со     словами песенки. </a:t>
            </a:r>
            <a:r>
              <a:rPr lang="ru-RU" sz="2000" i="1" dirty="0" smtClean="0"/>
              <a:t>По окончании песенки – ребёнок убегает, лисичка догоняет его.)</a:t>
            </a:r>
            <a:endParaRPr lang="ru-RU" sz="2000" dirty="0"/>
          </a:p>
        </p:txBody>
      </p:sp>
      <p:pic>
        <p:nvPicPr>
          <p:cNvPr id="6" name="06 Зайчики и лисич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1214422"/>
            <a:ext cx="642942" cy="642942"/>
          </a:xfrm>
          <a:prstGeom prst="rect">
            <a:avLst/>
          </a:prstGeom>
        </p:spPr>
      </p:pic>
      <p:pic>
        <p:nvPicPr>
          <p:cNvPr id="7" name="Рисунок 6" descr="лискаjpg.jpg"/>
          <p:cNvPicPr>
            <a:picLocks noChangeAspect="1"/>
          </p:cNvPicPr>
          <p:nvPr/>
        </p:nvPicPr>
        <p:blipFill>
          <a:blip r:embed="rId4" cstate="print"/>
          <a:srcRect l="3926"/>
          <a:stretch>
            <a:fillRect/>
          </a:stretch>
        </p:blipFill>
        <p:spPr>
          <a:xfrm>
            <a:off x="2000232" y="642918"/>
            <a:ext cx="5244739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09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Уважаемые родители!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857365"/>
            <a:ext cx="7143800" cy="3571900"/>
          </a:xfrm>
        </p:spPr>
        <p:txBody>
          <a:bodyPr/>
          <a:lstStyle/>
          <a:p>
            <a:pPr algn="ctr"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dirty="0" smtClean="0"/>
              <a:t>Во время деятельности с ребенком </a:t>
            </a:r>
          </a:p>
          <a:p>
            <a:pPr algn="ctr">
              <a:buNone/>
            </a:pPr>
            <a:r>
              <a:rPr lang="ru-RU" dirty="0" smtClean="0"/>
              <a:t>сделайте, пожалуйста, фотографии. </a:t>
            </a:r>
          </a:p>
          <a:p>
            <a:pPr algn="ctr">
              <a:buNone/>
            </a:pPr>
            <a:r>
              <a:rPr lang="ru-RU" dirty="0" smtClean="0"/>
              <a:t>Отправить фотографии можно в группу в </a:t>
            </a:r>
            <a:r>
              <a:rPr lang="ru-RU" dirty="0" err="1" smtClean="0"/>
              <a:t>вайбер</a:t>
            </a:r>
            <a:r>
              <a:rPr lang="ru-RU" dirty="0" smtClean="0"/>
              <a:t> или лично вашему воспитателю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167</Words>
  <Application>Microsoft Office PowerPoint</Application>
  <PresentationFormat>Экран (4:3)</PresentationFormat>
  <Paragraphs>40</Paragraphs>
  <Slides>10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МБДОУ д/с № 5»Родничок»  комбинированного вида с. Сарыг-Сеп
Дистанционное обучение  1 неделя (с 26 по 31 января 2022г.) I младшая группа (2-3 года)                  Тема: «Зима»</vt:lpstr>
      <vt:lpstr>Слайд 2</vt:lpstr>
      <vt:lpstr>Слайд 3</vt:lpstr>
      <vt:lpstr>Слайд 4</vt:lpstr>
      <vt:lpstr>+          Выучите песенку       - </vt:lpstr>
      <vt:lpstr>Зимняя пляска </vt:lpstr>
      <vt:lpstr>Музыкальная игра «Зайчики и лисичка» </vt:lpstr>
      <vt:lpstr>Слайд 8</vt:lpstr>
      <vt:lpstr>Уважаемые родители!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15</cp:revision>
  <dcterms:created xsi:type="dcterms:W3CDTF">2017-09-25T05:51:55Z</dcterms:created>
  <dcterms:modified xsi:type="dcterms:W3CDTF">2022-01-27T06:25:30Z</dcterms:modified>
</cp:coreProperties>
</file>