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42153-9CFC-4ECC-B7D8-89CBB9C03E7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F2EA-09FC-4E06-8A0F-DCDDB5C19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47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F2EA-09FC-4E06-8A0F-DCDDB5C194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2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8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3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5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5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5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8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0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0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763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275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B79D7F-5201-41AF-AC5F-52EBCF00CEB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9EAE60E-E454-4052-A397-2A39A63E8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362" y="235528"/>
            <a:ext cx="9068586" cy="530629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682063"/>
            <a:ext cx="9070848" cy="137588"/>
          </a:xfrm>
        </p:spPr>
        <p:txBody>
          <a:bodyPr>
            <a:normAutofit fontScale="25000" lnSpcReduction="20000"/>
          </a:bodyPr>
          <a:lstStyle/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5"/>
            <a:ext cx="12191999" cy="6958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35529"/>
            <a:ext cx="6779340" cy="40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172691" y="1496290"/>
            <a:ext cx="5472545" cy="410094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1.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88" y="149629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963" y="193963"/>
            <a:ext cx="5560034" cy="3352799"/>
          </a:xfrm>
          <a:prstGeom prst="rect">
            <a:avLst/>
          </a:prstGeom>
        </p:spPr>
      </p:pic>
      <p:pic>
        <p:nvPicPr>
          <p:cNvPr id="9" name="1.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1160" y="187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9550"/>
            <a:ext cx="11772900" cy="6457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8" y="419101"/>
            <a:ext cx="5718544" cy="45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1950"/>
            <a:ext cx="11753849" cy="6286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871" y="361950"/>
            <a:ext cx="4791871" cy="4114799"/>
          </a:xfrm>
          <a:prstGeom prst="rect">
            <a:avLst/>
          </a:prstGeom>
        </p:spPr>
      </p:pic>
      <p:pic>
        <p:nvPicPr>
          <p:cNvPr id="4" name="❄Детские песни про зиму - В гости зимушку зовем.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9672" y="1285528"/>
            <a:ext cx="609600" cy="609600"/>
          </a:xfrm>
          <a:prstGeom prst="rect">
            <a:avLst/>
          </a:prstGeom>
        </p:spPr>
      </p:pic>
      <p:pic>
        <p:nvPicPr>
          <p:cNvPr id="5" name="Unknown Artist - В гости зимушку зовем (minu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9288" y="1285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774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92" y="819150"/>
            <a:ext cx="10156816" cy="1543050"/>
          </a:xfrm>
          <a:prstGeom prst="rect">
            <a:avLst/>
          </a:prstGeom>
        </p:spPr>
      </p:pic>
      <p:pic>
        <p:nvPicPr>
          <p:cNvPr id="5" name="Танец - Топ-хлоп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0" y="552450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spc="-1" dirty="0">
                <a:solidFill>
                  <a:srgbClr val="F14124">
                    <a:lumMod val="75000"/>
                  </a:srgb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Провести музыкальную игру на ускорение выполнять движения игры под слова и музыку</a:t>
            </a:r>
            <a:endParaRPr lang="ru-RU" sz="2800" b="1" spc="-1" dirty="0">
              <a:solidFill>
                <a:srgbClr val="F14124">
                  <a:lumMod val="75000"/>
                </a:srgb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" name="Неизвестен - игра-танец _А на улице мороз_, (ясли и 2 младшая гр.)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0930" y="105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42900"/>
            <a:ext cx="7810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rebuchet MS"/>
              </a:rPr>
              <a:t>Уважаемые родители!</a:t>
            </a:r>
          </a:p>
          <a:p>
            <a:pPr lvl="0" algn="ctr"/>
            <a:endParaRPr lang="ru-RU" sz="1600" b="1" dirty="0">
              <a:solidFill>
                <a:prstClr val="black"/>
              </a:solidFill>
              <a:latin typeface="Trebuchet MS"/>
            </a:endParaRP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Во время деятельности с ребенком,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сделайте пожалуйста фотографии.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rebuchet MS"/>
              </a:rPr>
              <a:t>Отправить фотографии можно в группу вайбер или лично вашему воспитателю. </a:t>
            </a:r>
            <a:endParaRPr lang="ru-RU" sz="28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306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"/>
            <a:ext cx="12194870" cy="6856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22748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72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/>
              </a:rPr>
              <a:t>Спасибо за внимание</a:t>
            </a:r>
            <a:endParaRPr lang="ru-RU" sz="72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229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66</TotalTime>
  <Words>40</Words>
  <Application>Microsoft Office PowerPoint</Application>
  <PresentationFormat>Широкоэкранный</PresentationFormat>
  <Paragraphs>8</Paragraphs>
  <Slides>8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Garamond</vt:lpstr>
      <vt:lpstr>Trebuchet MS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комбенированного  вида с. Сарыг-Сеп Дистанционное обучение  3 неделя января  Вторая младшая группа №2 (3-4 лет)
Тема: «зима» </dc:title>
  <dc:creator>User</dc:creator>
  <cp:lastModifiedBy>User</cp:lastModifiedBy>
  <cp:revision>14</cp:revision>
  <dcterms:created xsi:type="dcterms:W3CDTF">2022-01-26T05:03:40Z</dcterms:created>
  <dcterms:modified xsi:type="dcterms:W3CDTF">2022-01-26T06:09:44Z</dcterms:modified>
</cp:coreProperties>
</file>