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7" r:id="rId6"/>
    <p:sldId id="265" r:id="rId7"/>
    <p:sldId id="266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>
        <p:scale>
          <a:sx n="81" d="100"/>
          <a:sy n="81" d="100"/>
        </p:scale>
        <p:origin x="-13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32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8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6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71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41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615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11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54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4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0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3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0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9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9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7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13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1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CEDD09-BDED-400B-BBB8-DB74D4186151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C7EEB6-F7DC-4DE9-B9F5-B6790498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8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МБДОУ Д\С№5 «Родничок»</a:t>
            </a:r>
            <a:br>
              <a:rPr lang="ru-RU" sz="3600" dirty="0" smtClean="0"/>
            </a:br>
            <a:r>
              <a:rPr lang="ru-RU" sz="3600" dirty="0" smtClean="0"/>
              <a:t>комбинированного вида с. Сарыг-Сеп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</a:t>
            </a:r>
            <a:r>
              <a:rPr lang="ru-RU" b="1" dirty="0" smtClean="0"/>
              <a:t>Дистанционное обучение</a:t>
            </a:r>
          </a:p>
          <a:p>
            <a:r>
              <a:rPr lang="ru-RU" b="1" dirty="0" smtClean="0"/>
              <a:t>1 неделя (с 26 по </a:t>
            </a:r>
            <a:r>
              <a:rPr lang="ru-RU" b="1" dirty="0" smtClean="0"/>
              <a:t>31 января 2022 </a:t>
            </a:r>
            <a:r>
              <a:rPr lang="ru-RU" b="1" dirty="0" smtClean="0"/>
              <a:t>год)</a:t>
            </a:r>
          </a:p>
          <a:p>
            <a:r>
              <a:rPr lang="ru-RU" b="1" dirty="0" smtClean="0"/>
              <a:t>Старшая группа (5-6 лет)</a:t>
            </a:r>
          </a:p>
          <a:p>
            <a:r>
              <a:rPr lang="ru-RU" b="1" dirty="0" smtClean="0"/>
              <a:t>Тема: «</a:t>
            </a:r>
            <a:r>
              <a:rPr lang="ru-RU" b="1" dirty="0" smtClean="0"/>
              <a:t>Зима»</a:t>
            </a:r>
            <a:endParaRPr lang="ru-RU" b="1" dirty="0" smtClean="0"/>
          </a:p>
          <a:p>
            <a:r>
              <a:rPr lang="ru-RU" b="1" dirty="0" smtClean="0"/>
              <a:t>Выполнила воспитатель: Акатьева Л.П.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7131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родители!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деятельности с ребёнком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пожалуйста  фотографии.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фотографии можно в группу,вайбер или лично вашему воспитателю.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9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741" y="768350"/>
            <a:ext cx="7340958" cy="996055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речи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274838"/>
            <a:ext cx="9601196" cy="3601030"/>
          </a:xfrm>
        </p:spPr>
        <p:txBody>
          <a:bodyPr>
            <a:normAutofit/>
          </a:bodyPr>
          <a:lstStyle/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 smtClean="0">
                <a:solidFill>
                  <a:srgbClr val="333333"/>
                </a:solidFill>
                <a:latin typeface="Roboto"/>
              </a:rPr>
              <a:t>  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03634" y="97796"/>
            <a:ext cx="184731" cy="2616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https://toys-4kids.ru/files/uploads/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5849938"/>
            <a:ext cx="381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toys-4kids.ru/files/uploads/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3278188"/>
            <a:ext cx="381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oys-4kids.ru/files/uploads/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8350"/>
            <a:ext cx="381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toys-4kids.ru/files/uploads/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92413"/>
            <a:ext cx="381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oys-4kids.ru/files/uploads/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3810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24344" y="3155236"/>
            <a:ext cx="3758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07" y="2480898"/>
            <a:ext cx="9257226" cy="327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454" y="1093584"/>
            <a:ext cx="8193155" cy="6272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Чтение стихотворений о зиме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853" y="2481516"/>
            <a:ext cx="9412355" cy="3234283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333333"/>
                </a:solidFill>
                <a:latin typeface="Roboto"/>
              </a:rPr>
              <a:t>Буря мглою небо кроет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>
                <a:solidFill>
                  <a:srgbClr val="333333"/>
                </a:solidFill>
                <a:latin typeface="Roboto"/>
              </a:rPr>
              <a:t>     Вихри снежные крутя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>
                <a:solidFill>
                  <a:srgbClr val="333333"/>
                </a:solidFill>
                <a:latin typeface="Roboto"/>
              </a:rPr>
              <a:t>     То, как зверь она завоет 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>
                <a:solidFill>
                  <a:srgbClr val="333333"/>
                </a:solidFill>
                <a:latin typeface="Roboto"/>
              </a:rPr>
              <a:t>     То заплачет как дитя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>
                <a:solidFill>
                  <a:srgbClr val="333333"/>
                </a:solidFill>
                <a:latin typeface="Roboto"/>
              </a:rPr>
              <a:t>                   (Пушкин А.С.)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333333"/>
                </a:solidFill>
                <a:latin typeface="Roboto"/>
              </a:rPr>
              <a:t>Поет зима-аукает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>
                <a:solidFill>
                  <a:srgbClr val="333333"/>
                </a:solidFill>
                <a:latin typeface="Roboto"/>
              </a:rPr>
              <a:t>      Мохнатый лес баюкает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solidFill>
                  <a:srgbClr val="333333"/>
                </a:solidFill>
                <a:latin typeface="Roboto"/>
              </a:rPr>
              <a:t> Воробышки игривые,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>
                <a:solidFill>
                  <a:srgbClr val="333333"/>
                </a:solidFill>
                <a:latin typeface="Roboto"/>
              </a:rPr>
              <a:t>     Как детки сиротливые,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>
                <a:solidFill>
                  <a:srgbClr val="333333"/>
                </a:solidFill>
                <a:latin typeface="Roboto"/>
              </a:rPr>
              <a:t>      Прижались у окна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>
                <a:solidFill>
                  <a:srgbClr val="333333"/>
                </a:solidFill>
                <a:latin typeface="Roboto"/>
              </a:rPr>
              <a:t>(С. Есенин)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>
                <a:solidFill>
                  <a:srgbClr val="333333"/>
                </a:solidFill>
                <a:latin typeface="Roboto"/>
              </a:rPr>
              <a:t>                     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7208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333333"/>
                </a:solidFill>
                <a:latin typeface="Roboto"/>
              </a:rPr>
              <a:t>х</a:t>
            </a:r>
            <a:r>
              <a:rPr lang="ru-RU" altLang="ru-RU" dirty="0">
                <a:solidFill>
                  <a:srgbClr val="333333"/>
                </a:solidFill>
                <a:latin typeface="Roboto"/>
              </a:rPr>
              <a:t>.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409800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948" y="1046527"/>
            <a:ext cx="9601196" cy="1104245"/>
          </a:xfrm>
        </p:spPr>
        <p:txBody>
          <a:bodyPr/>
          <a:lstStyle/>
          <a:p>
            <a:r>
              <a:rPr lang="ru-RU" dirty="0" smtClean="0"/>
              <a:t>Физминутка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42" y="2550016"/>
            <a:ext cx="6452316" cy="3608657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7006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827" y="840465"/>
            <a:ext cx="9601196" cy="69212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стихотворения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И.Сурикова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«Детство»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3C3C3C"/>
                </a:solidFill>
                <a:latin typeface="Noto Serif"/>
              </a:rPr>
              <a:t>Вот моя деревня:</a:t>
            </a:r>
            <a:br>
              <a:rPr lang="ru-RU" dirty="0">
                <a:solidFill>
                  <a:srgbClr val="3C3C3C"/>
                </a:solidFill>
                <a:latin typeface="Noto Serif"/>
              </a:rPr>
            </a:br>
            <a:r>
              <a:rPr lang="ru-RU" dirty="0">
                <a:solidFill>
                  <a:srgbClr val="3C3C3C"/>
                </a:solidFill>
                <a:latin typeface="Noto Serif"/>
              </a:rPr>
              <a:t>Вот мой дом родной;</a:t>
            </a:r>
            <a:br>
              <a:rPr lang="ru-RU" dirty="0">
                <a:solidFill>
                  <a:srgbClr val="3C3C3C"/>
                </a:solidFill>
                <a:latin typeface="Noto Serif"/>
              </a:rPr>
            </a:br>
            <a:r>
              <a:rPr lang="ru-RU" dirty="0">
                <a:solidFill>
                  <a:srgbClr val="3C3C3C"/>
                </a:solidFill>
                <a:latin typeface="Noto Serif"/>
              </a:rPr>
              <a:t>Вот качусь я в санках</a:t>
            </a:r>
            <a:br>
              <a:rPr lang="ru-RU" dirty="0">
                <a:solidFill>
                  <a:srgbClr val="3C3C3C"/>
                </a:solidFill>
                <a:latin typeface="Noto Serif"/>
              </a:rPr>
            </a:br>
            <a:r>
              <a:rPr lang="ru-RU" dirty="0">
                <a:solidFill>
                  <a:srgbClr val="3C3C3C"/>
                </a:solidFill>
                <a:latin typeface="Noto Serif"/>
              </a:rPr>
              <a:t>По горе крутой;</a:t>
            </a:r>
          </a:p>
          <a:p>
            <a:r>
              <a:rPr lang="ru-RU" dirty="0">
                <a:solidFill>
                  <a:srgbClr val="3C3C3C"/>
                </a:solidFill>
                <a:latin typeface="Noto Serif"/>
              </a:rPr>
              <a:t>Вот свернулись санки,</a:t>
            </a:r>
            <a:br>
              <a:rPr lang="ru-RU" dirty="0">
                <a:solidFill>
                  <a:srgbClr val="3C3C3C"/>
                </a:solidFill>
                <a:latin typeface="Noto Serif"/>
              </a:rPr>
            </a:br>
            <a:r>
              <a:rPr lang="ru-RU" dirty="0">
                <a:solidFill>
                  <a:srgbClr val="3C3C3C"/>
                </a:solidFill>
                <a:latin typeface="Noto Serif"/>
              </a:rPr>
              <a:t>И я на бок — хлоп!</a:t>
            </a:r>
            <a:br>
              <a:rPr lang="ru-RU" dirty="0">
                <a:solidFill>
                  <a:srgbClr val="3C3C3C"/>
                </a:solidFill>
                <a:latin typeface="Noto Serif"/>
              </a:rPr>
            </a:br>
            <a:r>
              <a:rPr lang="ru-RU" dirty="0">
                <a:solidFill>
                  <a:srgbClr val="3C3C3C"/>
                </a:solidFill>
                <a:latin typeface="Noto Serif"/>
              </a:rPr>
              <a:t>Кубарем </a:t>
            </a:r>
            <a:r>
              <a:rPr lang="ru-RU" dirty="0" err="1">
                <a:solidFill>
                  <a:srgbClr val="3C3C3C"/>
                </a:solidFill>
                <a:latin typeface="Noto Serif"/>
              </a:rPr>
              <a:t>качуся</a:t>
            </a:r>
            <a:r>
              <a:rPr lang="ru-RU" dirty="0">
                <a:solidFill>
                  <a:srgbClr val="3C3C3C"/>
                </a:solidFill>
                <a:latin typeface="Noto Serif"/>
              </a:rPr>
              <a:t/>
            </a:r>
            <a:br>
              <a:rPr lang="ru-RU" dirty="0">
                <a:solidFill>
                  <a:srgbClr val="3C3C3C"/>
                </a:solidFill>
                <a:latin typeface="Noto Serif"/>
              </a:rPr>
            </a:br>
            <a:r>
              <a:rPr lang="ru-RU" dirty="0">
                <a:solidFill>
                  <a:srgbClr val="3C3C3C"/>
                </a:solidFill>
                <a:latin typeface="Noto Serif"/>
              </a:rPr>
              <a:t>Под гору, в сугроб.</a:t>
            </a:r>
          </a:p>
          <a:p>
            <a:r>
              <a:rPr lang="ru-RU" dirty="0">
                <a:solidFill>
                  <a:srgbClr val="3C3C3C"/>
                </a:solidFill>
                <a:latin typeface="Noto Serif"/>
              </a:rPr>
              <a:t>И друзья-мальчишки,</a:t>
            </a:r>
            <a:br>
              <a:rPr lang="ru-RU" dirty="0">
                <a:solidFill>
                  <a:srgbClr val="3C3C3C"/>
                </a:solidFill>
                <a:latin typeface="Noto Serif"/>
              </a:rPr>
            </a:br>
            <a:r>
              <a:rPr lang="ru-RU" dirty="0">
                <a:solidFill>
                  <a:srgbClr val="3C3C3C"/>
                </a:solidFill>
                <a:latin typeface="Noto Serif"/>
              </a:rPr>
              <a:t>Стоя надо мной,</a:t>
            </a:r>
            <a:br>
              <a:rPr lang="ru-RU" dirty="0">
                <a:solidFill>
                  <a:srgbClr val="3C3C3C"/>
                </a:solidFill>
                <a:latin typeface="Noto Serif"/>
              </a:rPr>
            </a:br>
            <a:r>
              <a:rPr lang="ru-RU" dirty="0">
                <a:solidFill>
                  <a:srgbClr val="3C3C3C"/>
                </a:solidFill>
                <a:latin typeface="Noto Serif"/>
              </a:rPr>
              <a:t>Весело хохочут</a:t>
            </a:r>
            <a:br>
              <a:rPr lang="ru-RU" dirty="0">
                <a:solidFill>
                  <a:srgbClr val="3C3C3C"/>
                </a:solidFill>
                <a:latin typeface="Noto Serif"/>
              </a:rPr>
            </a:br>
            <a:r>
              <a:rPr lang="ru-RU" dirty="0">
                <a:solidFill>
                  <a:srgbClr val="3C3C3C"/>
                </a:solidFill>
                <a:latin typeface="Noto Serif"/>
              </a:rPr>
              <a:t>Над моей бедой.</a:t>
            </a:r>
          </a:p>
          <a:p>
            <a:r>
              <a:rPr lang="ru-RU" dirty="0">
                <a:solidFill>
                  <a:srgbClr val="3C3C3C"/>
                </a:solidFill>
                <a:latin typeface="Noto Serif"/>
              </a:rPr>
              <a:t>Всё лицо и руки</a:t>
            </a:r>
            <a:br>
              <a:rPr lang="ru-RU" dirty="0">
                <a:solidFill>
                  <a:srgbClr val="3C3C3C"/>
                </a:solidFill>
                <a:latin typeface="Noto Serif"/>
              </a:rPr>
            </a:br>
            <a:r>
              <a:rPr lang="ru-RU" dirty="0">
                <a:solidFill>
                  <a:srgbClr val="3C3C3C"/>
                </a:solidFill>
                <a:latin typeface="Noto Serif"/>
              </a:rPr>
              <a:t>Залепил мне снег…</a:t>
            </a:r>
            <a:br>
              <a:rPr lang="ru-RU" dirty="0">
                <a:solidFill>
                  <a:srgbClr val="3C3C3C"/>
                </a:solidFill>
                <a:latin typeface="Noto Serif"/>
              </a:rPr>
            </a:br>
            <a:r>
              <a:rPr lang="ru-RU" dirty="0">
                <a:solidFill>
                  <a:srgbClr val="3C3C3C"/>
                </a:solidFill>
                <a:latin typeface="Noto Serif"/>
              </a:rPr>
              <a:t>Мне в сугробе горе,</a:t>
            </a:r>
            <a:br>
              <a:rPr lang="ru-RU" dirty="0">
                <a:solidFill>
                  <a:srgbClr val="3C3C3C"/>
                </a:solidFill>
                <a:latin typeface="Noto Serif"/>
              </a:rPr>
            </a:br>
            <a:r>
              <a:rPr lang="ru-RU" dirty="0">
                <a:solidFill>
                  <a:srgbClr val="3C3C3C"/>
                </a:solidFill>
                <a:latin typeface="Noto Serif"/>
              </a:rPr>
              <a:t>А ребятам смех!</a:t>
            </a:r>
          </a:p>
          <a:p>
            <a:r>
              <a:rPr lang="ru-RU" dirty="0">
                <a:solidFill>
                  <a:srgbClr val="3C3C3C"/>
                </a:solidFill>
                <a:latin typeface="Noto Serif"/>
              </a:rPr>
              <a:t>Но меж тем уж 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6" y="2468331"/>
            <a:ext cx="7637172" cy="349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3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детям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82690"/>
            <a:ext cx="9601196" cy="2092341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,почему «над бедой» весело хохочут друзья постродавшего?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чём катался? (на санках)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катился мальчик ? (под гору, в сугроб)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залепил снег (Всё лицо и руки)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1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«Зимушка зима»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17" y="2524836"/>
            <a:ext cx="9601196" cy="3924238"/>
          </a:xfrm>
        </p:spPr>
        <p:txBody>
          <a:bodyPr>
            <a:normAutofit/>
          </a:bodyPr>
          <a:lstStyle/>
          <a:p>
            <a:pPr marL="2743200" lvl="6" indent="0"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внимание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команде дети выполняют следующие задания: «Мороз» - стоять, «Вьюга» - бег на месте, «Метель» - присесть, «Снег» - кружиться на месте.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может показывать другие движения, например, говорит «Снег», а сам приседает. Выигрывает тот, кто не сделает ни одной ошибки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,мама или старший брат ,сестра  могут быть ведущими, а так же принять участие в задании.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8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681" y="721217"/>
            <a:ext cx="7405353" cy="9272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Рисование </a:t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429" y="2556932"/>
            <a:ext cx="9601196" cy="331893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Зарисуйте  с детьми  стихотворение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 Сурикова «Детство»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6" y="2556932"/>
            <a:ext cx="4945486" cy="345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13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193</Words>
  <Application>Microsoft Office PowerPoint</Application>
  <PresentationFormat>Произвольный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МБДОУ Д\С№5 «Родничок» комбинированного вида с. Сарыг-Сеп</vt:lpstr>
      <vt:lpstr>Уважаемые родители!</vt:lpstr>
      <vt:lpstr>Развитие речи</vt:lpstr>
      <vt:lpstr>Чтение стихотворений о зиме</vt:lpstr>
      <vt:lpstr>Физминутка</vt:lpstr>
      <vt:lpstr>Заучивание стихотворения И.Сурикова «Детство»</vt:lpstr>
      <vt:lpstr>Вопросы детям</vt:lpstr>
      <vt:lpstr>Игра «Зимушка зима»</vt:lpstr>
      <vt:lpstr>Рисование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Д\С№5 «Родничок» комбинированного вида с.Сарыг-Сеп</dc:title>
  <dc:creator>172115</dc:creator>
  <cp:lastModifiedBy>Ирина</cp:lastModifiedBy>
  <cp:revision>28</cp:revision>
  <dcterms:created xsi:type="dcterms:W3CDTF">2021-10-21T11:35:22Z</dcterms:created>
  <dcterms:modified xsi:type="dcterms:W3CDTF">2022-01-26T14:25:39Z</dcterms:modified>
</cp:coreProperties>
</file>