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rents.ru/article/kak-5-letnyaya-doch-navki-i-peskova-treniruetsya-doma-video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C:\Users\ДОУ №5\Desktop\1616994976_40-p-fon-dlya-prezentatsii-fizkultura-4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500034" y="428604"/>
            <a:ext cx="8286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 учреждение детский сад № 5 «Родничок» комбинированного вида с. Сарыг-Сеп  </a:t>
            </a:r>
          </a:p>
          <a:p>
            <a:pPr algn="ctr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района Республики Тыва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000496" y="3929066"/>
            <a:ext cx="48577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</a:rPr>
              <a:t>Выполнил: 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</a:rPr>
              <a:t>руководитель физического воспитания: 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</a:rPr>
              <a:t>Серен Рада Ооржаковна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86000" y="2214554"/>
            <a:ext cx="48577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4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Утренняя зарядка</a:t>
            </a:r>
            <a:endParaRPr lang="ru-RU" sz="44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C:\Users\ДОУ №5\Desktop\1616994976_40-p-fon-dlya-prezentatsii-fizkultura-4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1142985"/>
            <a:ext cx="821537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Сейчас приостановили работу школы, детские сады но,</a:t>
            </a:r>
            <a:r>
              <a:rPr kumimoji="0" lang="ru-RU" sz="2400" b="1" i="1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1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безусловно, нужно продолжать физическую подготовку детей во время карантина. Родители могут </a:t>
            </a:r>
            <a:r>
              <a:rPr kumimoji="0" lang="ru-RU" sz="2400" b="0" i="1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3"/>
              </a:rPr>
              <a:t>заниматься зарядкой вместе со своими детьми</a:t>
            </a:r>
            <a:r>
              <a:rPr kumimoji="0" lang="ru-RU" sz="2400" b="0" i="1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показывая им пример. Вместе заниматься физическими упражнениями веселее, да и взрослым не помешает разминка</a:t>
            </a:r>
            <a:r>
              <a:rPr kumimoji="0" lang="ru-RU" sz="1400" b="0" i="1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1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в\Desktop\ддд\img4.jpg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womanvip.ru/wp-content/uploads/2017/04/zaryadka6-862x1024.jpg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womanvip.ru/wp-content/uploads/2017/04/zaryadka7-887x1024.jpg"/>
          <p:cNvPicPr/>
          <p:nvPr/>
        </p:nvPicPr>
        <p:blipFill>
          <a:blip r:embed="rId2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1616994976_40-p-fon-dlya-prezentatsii-fizkultura-4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85786" y="1600437"/>
            <a:ext cx="7572428" cy="166199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Заканчиваем нашу утреннюю разминку водными процедурами.</a:t>
            </a:r>
            <a:endParaRPr kumimoji="0" lang="ru-RU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Здоровье в порядке, спасибо зарядке!</a:t>
            </a:r>
            <a:endParaRPr kumimoji="0" lang="ru-RU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43</Words>
  <PresentationFormat>Экран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2</cp:revision>
  <dcterms:created xsi:type="dcterms:W3CDTF">2022-01-27T20:22:53Z</dcterms:created>
  <dcterms:modified xsi:type="dcterms:W3CDTF">2022-01-27T21:30:29Z</dcterms:modified>
</cp:coreProperties>
</file>