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9" r:id="rId11"/>
    <p:sldId id="268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em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1296" y="-1200692"/>
            <a:ext cx="6915977" cy="923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84776" cy="418058"/>
          </a:xfrm>
        </p:spPr>
        <p:txBody>
          <a:bodyPr>
            <a:noAutofit/>
          </a:bodyPr>
          <a:lstStyle/>
          <a:p>
            <a:r>
              <a:rPr lang="ru-RU" sz="1600" dirty="0" smtClean="0"/>
              <a:t>Муниципальное бюджетное образовательное учреждение</a:t>
            </a:r>
            <a:br>
              <a:rPr lang="ru-RU" sz="1600" dirty="0" smtClean="0"/>
            </a:br>
            <a:r>
              <a:rPr lang="ru-RU" sz="1600" dirty="0" smtClean="0"/>
              <a:t>детский сад № 5 «Родничок» комбинированного вида с. Сарыг-Сеп</a:t>
            </a:r>
            <a:endParaRPr lang="ru-RU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55" y="2772479"/>
            <a:ext cx="61944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1128"/>
            <a:ext cx="36401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78" y="1259518"/>
            <a:ext cx="1657177" cy="14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0864"/>
            <a:ext cx="24812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556792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Дистанционное  обучение </a:t>
            </a:r>
            <a:br>
              <a:rPr lang="ru-RU" sz="2800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четвертая неделя января 2022 года</a:t>
            </a:r>
          </a:p>
          <a:p>
            <a:pPr lvl="0" algn="ctr"/>
            <a:r>
              <a:rPr lang="ru-RU" sz="2800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2800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6-7 </a:t>
            </a:r>
            <a:r>
              <a:rPr lang="ru-RU" sz="2800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80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Устали? Немного отдохнём.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5645"/>
            <a:ext cx="154146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92" y="3319620"/>
            <a:ext cx="1754601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10" y="2091949"/>
            <a:ext cx="2684968" cy="245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37" y="3284984"/>
            <a:ext cx="26479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-19178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16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Учись держать карандаш правильно!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0" y="1556792"/>
            <a:ext cx="82280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7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692696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Упражнение «Диктант»</a:t>
            </a:r>
            <a:endParaRPr lang="ru-RU" sz="2400" dirty="0">
              <a:latin typeface="Times New Roman"/>
              <a:ea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Детям нужно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 чистом листе в клеточку нарисовать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диктант по клеточкам и раскрасить получившуюся фигуру</a:t>
            </a:r>
            <a:endParaRPr lang="ru-RU" dirty="0"/>
          </a:p>
        </p:txBody>
      </p:sp>
      <p:pic>
        <p:nvPicPr>
          <p:cNvPr id="2050" name="Picture 2" descr="C:\Users\1037237\Desktop\06-serd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1844824"/>
            <a:ext cx="8136905" cy="38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16869"/>
            <a:ext cx="1540233" cy="195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4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48" y="116632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Игра «Найди отличия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2400" dirty="0">
              <a:latin typeface="Times New Roman"/>
              <a:ea typeface="Times New Roman"/>
            </a:endParaRPr>
          </a:p>
        </p:txBody>
      </p:sp>
      <p:pic>
        <p:nvPicPr>
          <p:cNvPr id="6146" name="Picture 2" descr="C:\Users\1037237\Desktop\hello_html_5a5281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2" y="946884"/>
            <a:ext cx="6587326" cy="457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Рабочий СТОЛ\Ноябрь, Декабрь 2020\картинки для презентации\Всё для презентации\stick-figure-animation-clip-art-png-favpng-3DTSji7jZQqGgTvhF5TPYLJZ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88" y="1700808"/>
            <a:ext cx="2087439" cy="20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5" y="-25066"/>
            <a:ext cx="9193212" cy="688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98" y="2967252"/>
            <a:ext cx="493751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9603" y="536519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Игра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«Волшебный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лес»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Каждый участник игры (их может быть двое или больше) получает лист бумаги и карандаши. На листе кроме схематических изображений деревьев сделаны незаконченные изображения. Картинка может быть та­кой, как 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рисунке. </a:t>
            </a: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Предложите ребёнку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нарисовать волшебный лес, а потом рассказать о нем интересную историю.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Дорисуйте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изображение так, чтобы получилась картина леса. Незаконченные фигурки можно превра­тить во что угодно: в цветы, деревья, бабочки, птички, животные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</p:txBody>
      </p:sp>
      <p:pic>
        <p:nvPicPr>
          <p:cNvPr id="3080" name="Picture 8" descr="C:\Рабочий СТОЛ\Ноябрь, Декабрь 2020\картинки для презентации\Всё для презентации\MOI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12" y="3602213"/>
            <a:ext cx="1579133" cy="19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53465"/>
            <a:ext cx="1919571" cy="135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2700"/>
            <a:ext cx="91932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5940" y="1268760"/>
            <a:ext cx="49058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54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Спасибо всем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!</a:t>
            </a:r>
          </a:p>
          <a:p>
            <a:pPr indent="342900" algn="just">
              <a:spcAft>
                <a:spcPts val="0"/>
              </a:spcAft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85" y="2346323"/>
            <a:ext cx="5484415" cy="309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6680" y="0"/>
            <a:ext cx="916535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0678" y="1916832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C00000"/>
                </a:solidFill>
                <a:latin typeface="Times New Roman"/>
              </a:rPr>
              <a:t>Здравствуйте,</a:t>
            </a:r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b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уважаемые родители и дети.</a:t>
            </a:r>
            <a: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05273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rgbClr val="007033"/>
                </a:solidFill>
                <a:latin typeface="Times New Roman"/>
                <a:ea typeface="Calibri"/>
              </a:rPr>
              <a:t>Сопровождение проводится по программе </a:t>
            </a:r>
            <a:r>
              <a:rPr lang="ru-RU" sz="2000" i="1" dirty="0">
                <a:solidFill>
                  <a:srgbClr val="007033"/>
                </a:solidFill>
                <a:latin typeface="Times New Roman"/>
                <a:ea typeface="Calibri"/>
                <a:cs typeface="+mj-cs"/>
              </a:rPr>
              <a:t>психолого-педагогических занятий для детей 6-7 лет Куражевой Н.Ю. </a:t>
            </a:r>
            <a:endParaRPr lang="ru-RU" dirty="0">
              <a:solidFill>
                <a:srgbClr val="0070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6825" y="3426674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Если ребёнок не может справиться с заданием, помогите ему.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8031" y="3933056"/>
            <a:ext cx="7632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Приветствие.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Посмотрите друг на друга и улыбнитесь!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4579387"/>
            <a:ext cx="1767353" cy="1796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4504408"/>
            <a:ext cx="1700036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3049" y="-1193051"/>
            <a:ext cx="6866420" cy="925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465978"/>
            <a:ext cx="77768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Прочитайте ребёнку сказку:</a:t>
            </a:r>
          </a:p>
          <a:p>
            <a:pPr indent="342900"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Сказка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«Обманный отдых»</a:t>
            </a:r>
            <a:endParaRPr lang="ru-RU" sz="2400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Приближались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холода. Все реже солнце появлялась на небе, где-то снег уже прикрыл землю, а ночи стали длин­ными и темными. Лес уснул до Весны.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в школе жизнь продолжалась. После каникул, вер­нувшись в класс, ребята долго не могли наговориться о своих впечатлениях. Особенно увлекательными были ис­тории Лисенка. Он с утра до ночи смотрел телевизор и пересказывал друзьям фильмы и мультики.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А мне мама не разрешает долго смотреть телеви­зор,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пожаловалась Белочка.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Да и мне не разрешает,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 Лисенок.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как только родители заняты каким-то делом или легли спать, я сразу же использую счастливый момент, вклю­чаю телевизор и смотрю.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Почему же взрослые такими вредными бывают, ни телевизор, ни компьютер не разрешают? Жалко им, что ли?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обиженно спросил Зайчонок.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Конечно жалко!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вмешался в разговор учи­тель.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Только не телевизор или компьютер, а своих любимых детей. Они хотят, чтобы вы, ребята, росли крепкими и здоровыми. Учеба отнимает много сил, по­этому дополнительные нагрузки принесут еще больше вреда здоровью. Полезнее будет бегать, играть на све­жем воздухе, полноценно питаться и своевременно ло­житься спать.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3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0054" y="-1155949"/>
            <a:ext cx="6883895" cy="91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136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ведь нельзя же детей от любимых занятий во время отдыха отрывать?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возмутился Волчонок.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Это обманный отдых! Если занятия, хоть и люби­мые, ухудшают зрение и память, способствуют усталос­ти, перевозбуждению, то зачем они нужны дорогому сы­ночку или доченьке?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продолжал учитель Еж.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у меня прекрасная память, я все </a:t>
            </a:r>
            <a:r>
              <a:rPr lang="ru-RU" i="1" dirty="0" err="1">
                <a:solidFill>
                  <a:srgbClr val="000000"/>
                </a:solidFill>
                <a:latin typeface="Times New Roman"/>
                <a:ea typeface="Times New Roman"/>
              </a:rPr>
              <a:t>телепередачки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 наизусть помню,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похвастался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Да, это точно, он так здорово их нам рассказы­вал,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подтвердил Волчонок.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бее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яркое, удивительное запоминается легко, вы­тесняя нужные, но не всегда интересные события или зна­ния,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объяснял учитель.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Вот попробуй, вспомни сей­час таблицу умножения?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Всю?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удивился Лисенок.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Ноя помню самые лег­кие примеры, а сложные, наверное, все за каникулы поза­были.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почему же? Я помню!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возразила Белочка. И протараторила таблицу в один миг.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И мы тоже помним!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ответили Волчонок и Зайчо­нок.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Правильно!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продолжал учитель.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Потому что вы как следует отдыхали и в вашей памяти телепередачи не поселились.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зато они интереснее, чем таблица,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провор­чал Лисенок.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отдыхать мне не нужно, я и так хорошо смогу учиться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74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532" y="404664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Вот и Поющий Цветок тоже так думал, а получи­лось совсем по-другому,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сказал учитель.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Вы расскажете нам историю о нем?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попросили ученики и устроились поудобнее...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«В одном доме жил-был Поющий Цветок. Вообще-то, это комнатное растение с длинным зеленым стеблем и листьями, похожими на гладкие атласные ленты. Но раз в год, в начале лета, у него появлялись чудесные цветы, ко­торые напоминали крупные золотистые колокольчики. Они мелодично звенели, когда Цветок поливали или рыхлили его землю. Но самое удивительное пение этих колокольчиков можно было услышать на закате летнего дня. Все расте­ния и птицы замирали в эти минуты и наслаждались вол­шебными звуками. Но эта песня отнимала много сил у По­ющего Цветка, ему требовался отдых. Цветок ставили в темное место, чтобы листья замедляли свой рост и не вытягивали из клубня питательные вещества. Затем его подкармливали, удобряли, и на следующий год он продол­жал радовать всех своим пением. Но однажды Поющий Цветок очень загордился собой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Я могу своим пением покорить весь мир!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Как же ты будешь покорять, если большую полови­ну своей жизни ты спишь?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возразил ему Воробей, кото­рый примостился на подоконнике.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А я не буду спать! Буду петь круглый год!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отве­тил Поющий Цветок.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8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2" y="836712"/>
            <a:ext cx="7036007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92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Так он и сделал. Перелетные птицы улетели в теп­лые края, деревья сбросили листву, все готовились к от­дыху. Но Цветок продолжал петь, правда, меньше радости звучало в его мелодиях, меньше волшебства. Может быть, потому, что против всех законов природы Поющий Цветок отказывал себе в отдыхе? Скоро изменились его колокольчики, они стали бледными и вялыми. А песня ис­чезла совсем.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Что же ты не поешь?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его Воробей,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Не могу, не получается,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грустно ответил Цве­ток.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Конечно!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произнес Воробей.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Ведь ты потра­тил все силы, а новых не накопил. Нам, воробьям, как все­му живому, тоже нужно накапливать силы, о не только их тратить. Поэтому мы кушаем разнообразную пищу, спим нужное количество времени, дышим свежим возду­хом. А иначе крылышки слабеют, глазки тускнеют, так и заболеть недолго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По-моему, я уже заболел, голоса совсем нет. Что же теперь мне делать?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приунывший Цветок.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Теперь уж лечиться, а затем отдыхать, чтобы сле­дующим летом ты смог нас вновь радовать волшебным пением своих колокольчиков,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посоветовал Поющему Цветку Воробей».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Грустная история,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заметила Белочка.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7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980728"/>
            <a:ext cx="806489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Но я думаю, что потом все хорошо закончилось,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приободрил учеников Еж,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и Поющий Цветок в летние вечера где-то поет.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—  Так, с отдыхом все понятно, а как же мне успеть все, что я хочу, и что нужно мне сделать?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рас­терявшийся Лисенок.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Для этого многие школьники соблюдают режим дня. То есть расписание, примерное время своих дел, игр, заня­тий, еды, прогулки и сна. Вы еще не пробовали этого сде­лать?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спросил учитель.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Нет!!!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ответили ребята.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Тогда я предлагаю всем продумать режим дня вме­сте со своими родителями и завтра поделиться резуль­татами,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—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предложил учитель Еж.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После того как дети прослушали сказку,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попросите ребёнка поделиться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впечатлениями от услышанного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indent="342900" algn="just">
              <a:spcAft>
                <a:spcPts val="0"/>
              </a:spcAft>
            </a:pP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Задайте ребёнку вопросы.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чем эта сказка? Чему она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учит?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чувства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вызывает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сказка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? Какие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эпизоды вызвали радостные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чувства, какие —  грустные? Как конкретно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мы это знание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будем использовать в своей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жизни?</a:t>
            </a:r>
            <a:r>
              <a:rPr lang="ru-RU" dirty="0">
                <a:latin typeface="Times New Roman"/>
                <a:ea typeface="Times New Roman"/>
              </a:rPr>
              <a:t>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37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028343"/>
            <a:ext cx="777686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Упражнение «Распорядок дня»</a:t>
            </a:r>
            <a:endParaRPr lang="ru-RU" sz="2400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Рассмотрите с ребёнком картинки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 изображением различных действий. На картинках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герои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«Лесной школы»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каждый герой делает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следующее: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просыпается утром и встает с постели;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умывается и чистит зубы;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делает зарядку;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завтракает;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идет в школу;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играет;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делает уроки;</a:t>
            </a:r>
            <a:endParaRPr lang="ru-RU" b="1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ужинает;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читает;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принимает ванну; готовится ко сну;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sym typeface="Symbol"/>
              </a:rPr>
              <a:t></a:t>
            </a:r>
            <a:r>
              <a:rPr lang="ru-RU" dirty="0">
                <a:latin typeface="Times New Roman"/>
                <a:ea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ложится спать.</a:t>
            </a:r>
            <a:endParaRPr lang="ru-RU" dirty="0">
              <a:latin typeface="Times New Roman"/>
              <a:ea typeface="Times New Roman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Дети рассматривают рисунки и рассказывают исто­рию о распорядке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дня.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7" y="2132856"/>
            <a:ext cx="15906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69" y="2114631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07" y="3402005"/>
            <a:ext cx="9509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98" y="3475166"/>
            <a:ext cx="12620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85" y="116632"/>
            <a:ext cx="1350183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59" y="2663113"/>
            <a:ext cx="873094" cy="87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2" y="3675984"/>
            <a:ext cx="15208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34" y="3675984"/>
            <a:ext cx="1120472" cy="112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3" y="5670772"/>
            <a:ext cx="1449369" cy="118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318" y="5628332"/>
            <a:ext cx="1609076" cy="12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5" y="5628332"/>
            <a:ext cx="1314452" cy="1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4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1318</Words>
  <Application>Microsoft Office PowerPoint</Application>
  <PresentationFormat>Экран (4:3)</PresentationFormat>
  <Paragraphs>70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бюджетное образовательное учреждение детский сад № 5 «Родничок» комбинированного вида с. Сарыг-Сеп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Устали? Немного отдохнём.</vt:lpstr>
      <vt:lpstr>Учись держать карандаш правильно!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22</cp:revision>
  <dcterms:created xsi:type="dcterms:W3CDTF">2021-01-07T12:35:45Z</dcterms:created>
  <dcterms:modified xsi:type="dcterms:W3CDTF">2022-01-26T12:20:41Z</dcterms:modified>
</cp:coreProperties>
</file>