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31" r:id="rId2"/>
    <p:sldId id="295" r:id="rId3"/>
    <p:sldId id="332" r:id="rId4"/>
    <p:sldId id="297" r:id="rId5"/>
    <p:sldId id="301" r:id="rId6"/>
    <p:sldId id="324" r:id="rId7"/>
    <p:sldId id="302" r:id="rId8"/>
    <p:sldId id="333" r:id="rId9"/>
    <p:sldId id="334" r:id="rId10"/>
    <p:sldId id="336" r:id="rId11"/>
    <p:sldId id="338" r:id="rId12"/>
    <p:sldId id="339" r:id="rId13"/>
    <p:sldId id="340" r:id="rId14"/>
    <p:sldId id="34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3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д.с. № 5 «Родничок»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комбинированного вида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Сарыг-Сеп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0689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59340"/>
            <a:ext cx="74888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рисованию 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Для детей 1 младшей  группы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Образовательная область           «Художественно- эстетическое развитие»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Воспитатель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2022год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Лепка,рисование\IMG_20220126_142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2519514" cy="3359352"/>
          </a:xfrm>
          <a:prstGeom prst="rect">
            <a:avLst/>
          </a:prstGeom>
          <a:noFill/>
        </p:spPr>
      </p:pic>
      <p:pic>
        <p:nvPicPr>
          <p:cNvPr id="8195" name="Picture 3" descr="C:\Users\Админ\Desktop\Лепка,рисование\IMG_20220126_142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76056" y="2276872"/>
            <a:ext cx="2444970" cy="3259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1.Подготовка к работе.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Отщипывание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лишнего  пластилина.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3.Выполнение кругообразных движений, раскатывание шариков.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ин\Desktop\Лепка,рисование\IMG_20220126_14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46057" y="1206471"/>
            <a:ext cx="4262168" cy="5682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4.Расплющить шарики между ладонями.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Админ\Desktop\Лепка,рисование\IMG_20220126_142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01770" y="1168200"/>
            <a:ext cx="442849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5. Составить пирамидку из 3 колец и шарика.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esktop\Лепка,рисование\IMG_20220126_14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33397"/>
            <a:ext cx="3528392" cy="4704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26876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Админ\Desktop\фото для проекта\1633596882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3096344" cy="4128459"/>
          </a:xfrm>
          <a:prstGeom prst="rect">
            <a:avLst/>
          </a:prstGeom>
          <a:noFill/>
        </p:spPr>
      </p:pic>
      <p:pic>
        <p:nvPicPr>
          <p:cNvPr id="11266" name="Picture 2" descr="C:\Users\Админ\Desktop\фото для проекта\1632966380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7" y="2089108"/>
            <a:ext cx="2333365" cy="414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99592" y="919609"/>
            <a:ext cx="698477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РИСОВАНИЕ</a:t>
            </a:r>
          </a:p>
          <a:p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«Снежные комочки большие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маленькие»</a:t>
            </a:r>
          </a:p>
          <a:p>
            <a:endParaRPr lang="ru-RU" sz="2400" b="1" baseline="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Развивать умение рисовать предметы круглой формы. Учить правильным приемам закрашивания краской не выходя за контур. Повторять изображение, заполняя свободное пространство листа.</a:t>
            </a:r>
            <a:r>
              <a:rPr lang="ru-RU" sz="2400" b="1" dirty="0" smtClean="0"/>
              <a:t>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1287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Материалы к занятию: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 бумаги размером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альбомный лист,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краски, кисть, баночка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водой, салфетка.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Админ\Desktop\Лепка,рисование\IMG_20220126_141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4065450" cy="542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1.Рассматривание предметов круглой формы.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2050" name="Picture 2" descr="C:\Users\Админ\Desktop\Лепка,рисование\IMG_20220126_142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3443196" cy="4590928"/>
          </a:xfrm>
          <a:prstGeom prst="rect">
            <a:avLst/>
          </a:prstGeom>
          <a:noFill/>
        </p:spPr>
      </p:pic>
      <p:pic>
        <p:nvPicPr>
          <p:cNvPr id="2051" name="Picture 3" descr="C:\Users\Админ\Desktop\Лепка,рисование\IMG_20220126_173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97492"/>
            <a:ext cx="3096344" cy="4128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ОСНОВНОЙ ЭТАП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2.Размачивание красок. 3.Выполнение кругообразных движений в воздухе.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Лепка,рисование\IMG_20220126_141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04737" y="1619799"/>
            <a:ext cx="394243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64705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4.Практическая работа. Рисование    снежных комочков. Закрашивание.</a:t>
            </a:r>
          </a:p>
        </p:txBody>
      </p:sp>
      <p:pic>
        <p:nvPicPr>
          <p:cNvPr id="4098" name="Picture 2" descr="C:\Users\Админ\Desktop\Лепка,рисование\IMG_20220126_141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67777" y="1040737"/>
            <a:ext cx="4392486" cy="5856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ЗАКЛЮЧИТЕЛЬНЫЙ ЭТАП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Рассматривание выполненной работы.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Уборка рабочего места. </a:t>
            </a:r>
          </a:p>
        </p:txBody>
      </p:sp>
      <p:pic>
        <p:nvPicPr>
          <p:cNvPr id="5122" name="Picture 2" descr="C:\Users\Админ\Downloads\Животные для през\iрисование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257" y="2147888"/>
            <a:ext cx="6654663" cy="3729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9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ЛЕПКА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«Пирамидка»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Продолжать учить раскатывать кусок пластилина между ладонями круговыми движениями, расплющивать шар между ладонями, составлять предмет из нескольких частей.</a:t>
            </a:r>
            <a:endParaRPr lang="ru-RU" sz="2400" b="1" dirty="0" smtClean="0"/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1.Рассматривание пирамидки.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2.Уточнить из каких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деталей она состоит.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7170" name="Picture 2" descr="C:\Users\Админ\Desktop\Лепка,рисование\IMG_20220126_142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384376" cy="4512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1125</TotalTime>
  <Words>208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ыфь</dc:creator>
  <cp:lastModifiedBy>Ирина</cp:lastModifiedBy>
  <cp:revision>135</cp:revision>
  <dcterms:created xsi:type="dcterms:W3CDTF">2014-11-15T10:22:05Z</dcterms:created>
  <dcterms:modified xsi:type="dcterms:W3CDTF">2022-01-26T14:36:38Z</dcterms:modified>
</cp:coreProperties>
</file>