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39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>
                <a:solidFill>
                  <a:srgbClr val="C00000"/>
                </a:solidFill>
              </a:rPr>
              <a:t>МБДОУ д/с № 5 «Родничок» комбинированного вида с. Сарыг-Сеп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600" b="1" dirty="0">
                <a:solidFill>
                  <a:srgbClr val="00B050"/>
                </a:solidFill>
              </a:rPr>
              <a:t>Дистанционное обучение</a:t>
            </a:r>
          </a:p>
          <a:p>
            <a:pPr marL="0" indent="0" algn="ctr">
              <a:buNone/>
            </a:pPr>
            <a:r>
              <a:rPr lang="ru-RU" sz="3600" b="1" dirty="0" smtClean="0">
                <a:solidFill>
                  <a:srgbClr val="00B050"/>
                </a:solidFill>
              </a:rPr>
              <a:t>«Семья»</a:t>
            </a:r>
            <a:endParaRPr lang="ru-RU" sz="3600" b="1" dirty="0">
              <a:solidFill>
                <a:srgbClr val="00B050"/>
              </a:solidFill>
            </a:endParaRPr>
          </a:p>
          <a:p>
            <a:pPr marL="0" indent="0" algn="ctr">
              <a:buNone/>
            </a:pPr>
            <a:r>
              <a:rPr lang="en-US" sz="3600" b="1" dirty="0" smtClean="0">
                <a:solidFill>
                  <a:srgbClr val="00B050"/>
                </a:solidFill>
              </a:rPr>
              <a:t>II</a:t>
            </a:r>
            <a:r>
              <a:rPr lang="ru-RU" sz="3600" b="1" dirty="0" smtClean="0">
                <a:solidFill>
                  <a:srgbClr val="00B050"/>
                </a:solidFill>
              </a:rPr>
              <a:t> ранняя </a:t>
            </a:r>
            <a:r>
              <a:rPr lang="ru-RU" sz="3600" b="1" dirty="0">
                <a:solidFill>
                  <a:srgbClr val="00B050"/>
                </a:solidFill>
              </a:rPr>
              <a:t>группа </a:t>
            </a:r>
            <a:r>
              <a:rPr lang="ru-RU" sz="3600" b="1" dirty="0" smtClean="0">
                <a:solidFill>
                  <a:srgbClr val="00B050"/>
                </a:solidFill>
              </a:rPr>
              <a:t>(1,5 - 2 </a:t>
            </a:r>
            <a:r>
              <a:rPr lang="ru-RU" sz="3600" b="1" dirty="0">
                <a:solidFill>
                  <a:srgbClr val="00B050"/>
                </a:solidFill>
              </a:rPr>
              <a:t>лет)</a:t>
            </a:r>
          </a:p>
          <a:p>
            <a:pPr marL="0" indent="0" algn="ctr">
              <a:buNone/>
            </a:pPr>
            <a:r>
              <a:rPr lang="ru-RU" sz="3600" b="1" dirty="0">
                <a:solidFill>
                  <a:srgbClr val="00B050"/>
                </a:solidFill>
              </a:rPr>
              <a:t>С 26.01.2022 г. по 28.01.2022 г.</a:t>
            </a:r>
          </a:p>
          <a:p>
            <a:pPr algn="ctr"/>
            <a:endParaRPr lang="ru-RU" sz="3600" dirty="0">
              <a:solidFill>
                <a:srgbClr val="00B050"/>
              </a:solidFill>
            </a:endParaRPr>
          </a:p>
          <a:p>
            <a:pPr algn="ctr"/>
            <a:endParaRPr lang="ru-RU" sz="3600" dirty="0">
              <a:solidFill>
                <a:srgbClr val="00B050"/>
              </a:solidFill>
            </a:endParaRPr>
          </a:p>
          <a:p>
            <a:pPr algn="r"/>
            <a:r>
              <a:rPr lang="ru-RU" sz="3600" dirty="0">
                <a:solidFill>
                  <a:srgbClr val="00B050"/>
                </a:solidFill>
              </a:rPr>
              <a:t>Воспитатель: </a:t>
            </a:r>
            <a:r>
              <a:rPr lang="ru-RU" sz="3600" b="1" dirty="0" err="1" smtClean="0">
                <a:solidFill>
                  <a:srgbClr val="00B050"/>
                </a:solidFill>
              </a:rPr>
              <a:t>Кундуу</a:t>
            </a:r>
            <a:r>
              <a:rPr lang="ru-RU" sz="3600" b="1" dirty="0" smtClean="0">
                <a:solidFill>
                  <a:srgbClr val="00B050"/>
                </a:solidFill>
              </a:rPr>
              <a:t> Б.Р.</a:t>
            </a:r>
            <a:endParaRPr lang="ru-RU" sz="36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218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3600" b="1" dirty="0">
                <a:solidFill>
                  <a:srgbClr val="C00000"/>
                </a:solidFill>
              </a:rPr>
              <a:t>Уважаемые родители!</a:t>
            </a:r>
          </a:p>
          <a:p>
            <a:pPr algn="ctr"/>
            <a:endParaRPr lang="ru-RU" sz="1800" b="1" dirty="0"/>
          </a:p>
          <a:p>
            <a:pPr marL="0" indent="0" algn="ctr">
              <a:buNone/>
            </a:pPr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Во время деятельности с ребенком, </a:t>
            </a:r>
          </a:p>
          <a:p>
            <a:pPr marL="0" indent="0" algn="ctr">
              <a:buNone/>
            </a:pPr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сделайте пожалуйста фотографии. </a:t>
            </a:r>
          </a:p>
          <a:p>
            <a:pPr marL="0" indent="0" algn="ctr">
              <a:buNone/>
            </a:pPr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Отправить фотографии можно в группу </a:t>
            </a:r>
            <a:r>
              <a:rPr lang="ru-RU" sz="3200" b="1" dirty="0" err="1">
                <a:solidFill>
                  <a:schemeClr val="tx2">
                    <a:lumMod val="75000"/>
                  </a:schemeClr>
                </a:solidFill>
              </a:rPr>
              <a:t>вайбер</a:t>
            </a:r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 или лично вашему воспитателю. </a:t>
            </a:r>
            <a:endParaRPr lang="ru-RU" sz="32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99858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Покажите ребенку картинку и спросите Кто это?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287364"/>
            <a:ext cx="8424936" cy="4021955"/>
          </a:xfrm>
        </p:spPr>
      </p:pic>
    </p:spTree>
    <p:extLst>
      <p:ext uri="{BB962C8B-B14F-4D97-AF65-F5344CB8AC3E}">
        <p14:creationId xmlns:p14="http://schemas.microsoft.com/office/powerpoint/2010/main" val="4137030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Поиграйте с ребенком в игру «забрось мяч в корзинку»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752600"/>
            <a:ext cx="8280920" cy="4772744"/>
          </a:xfrm>
        </p:spPr>
      </p:pic>
    </p:spTree>
    <p:extLst>
      <p:ext uri="{BB962C8B-B14F-4D97-AF65-F5344CB8AC3E}">
        <p14:creationId xmlns:p14="http://schemas.microsoft.com/office/powerpoint/2010/main" val="1957258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</a:rPr>
              <a:t>Поиграйте с ребенком в сюжетно-ролевую игру «автобус»</a:t>
            </a:r>
            <a:endParaRPr lang="ru-RU" sz="2800" b="1" dirty="0">
              <a:solidFill>
                <a:srgbClr val="00206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752600"/>
            <a:ext cx="8568952" cy="4772744"/>
          </a:xfrm>
        </p:spPr>
      </p:pic>
    </p:spTree>
    <p:extLst>
      <p:ext uri="{BB962C8B-B14F-4D97-AF65-F5344CB8AC3E}">
        <p14:creationId xmlns:p14="http://schemas.microsoft.com/office/powerpoint/2010/main" val="34326842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Поиграйте с ребенком в игру «догони зайчика»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752600"/>
            <a:ext cx="8568951" cy="4700736"/>
          </a:xfrm>
        </p:spPr>
      </p:pic>
    </p:spTree>
    <p:extLst>
      <p:ext uri="{BB962C8B-B14F-4D97-AF65-F5344CB8AC3E}">
        <p14:creationId xmlns:p14="http://schemas.microsoft.com/office/powerpoint/2010/main" val="16556312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b="1" dirty="0" smtClean="0">
                <a:solidFill>
                  <a:srgbClr val="002060"/>
                </a:solidFill>
              </a:rPr>
              <a:t>Спасибо за внимание!</a:t>
            </a:r>
            <a:endParaRPr lang="ru-RU" sz="4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9376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34</TotalTime>
  <Words>104</Words>
  <Application>Microsoft Office PowerPoint</Application>
  <PresentationFormat>Экран (4:3)</PresentationFormat>
  <Paragraphs>18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Аптека</vt:lpstr>
      <vt:lpstr>МБДОУ д/с № 5 «Родничок» комбинированного вида с. Сарыг-Сеп</vt:lpstr>
      <vt:lpstr>Презентация PowerPoint</vt:lpstr>
      <vt:lpstr>Покажите ребенку картинку и спросите Кто это?</vt:lpstr>
      <vt:lpstr>Поиграйте с ребенком в игру «забрось мяч в корзинку»</vt:lpstr>
      <vt:lpstr>Поиграйте с ребенком в сюжетно-ролевую игру «автобус»</vt:lpstr>
      <vt:lpstr>Поиграйте с ребенком в игру «догони зайчика»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 5 «Родничок» комбинированного вида с. Сарыг-Сеп</dc:title>
  <dc:creator>МДОУ 5</dc:creator>
  <cp:lastModifiedBy>Пользователь Windows</cp:lastModifiedBy>
  <cp:revision>4</cp:revision>
  <dcterms:created xsi:type="dcterms:W3CDTF">2022-01-26T14:56:51Z</dcterms:created>
  <dcterms:modified xsi:type="dcterms:W3CDTF">2022-01-26T15:42:39Z</dcterms:modified>
</cp:coreProperties>
</file>