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7" r:id="rId4"/>
    <p:sldId id="268" r:id="rId5"/>
    <p:sldId id="269" r:id="rId6"/>
    <p:sldId id="271" r:id="rId7"/>
    <p:sldId id="272" r:id="rId8"/>
    <p:sldId id="27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ДОУ №5\Desktop\1613676334_56-p-fon-dlya-prezentatsii-dlya-detei-v-dou-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0"/>
            <a:ext cx="7772400" cy="3384375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rgbClr val="00B0F0"/>
                </a:solidFill>
              </a:rPr>
              <a:t> </a:t>
            </a:r>
            <a:r>
              <a:rPr lang="ru-RU" i="1" dirty="0" smtClean="0">
                <a:solidFill>
                  <a:srgbClr val="00B0F0"/>
                </a:solidFill>
              </a:rPr>
              <a:t>О</a:t>
            </a:r>
            <a:r>
              <a:rPr lang="ru-RU" i="1" dirty="0" smtClean="0">
                <a:solidFill>
                  <a:srgbClr val="00B0F0"/>
                </a:solidFill>
              </a:rPr>
              <a:t>сновные виды движений</a:t>
            </a:r>
            <a:r>
              <a:rPr lang="ru-RU" i="1" dirty="0" smtClean="0">
                <a:solidFill>
                  <a:srgbClr val="00B0F0"/>
                </a:solidFill>
              </a:rPr>
              <a:t/>
            </a:r>
            <a:br>
              <a:rPr lang="ru-RU" i="1" dirty="0" smtClean="0">
                <a:solidFill>
                  <a:srgbClr val="00B0F0"/>
                </a:solidFill>
              </a:rPr>
            </a:br>
            <a:endParaRPr lang="ru-RU" i="1" dirty="0">
              <a:solidFill>
                <a:srgbClr val="00B0F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769640"/>
          </a:xfrm>
        </p:spPr>
        <p:txBody>
          <a:bodyPr>
            <a:normAutofit/>
          </a:bodyPr>
          <a:lstStyle/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Выполнил: руководитель физического воспитания: </a:t>
            </a:r>
          </a:p>
          <a:p>
            <a:pPr algn="r"/>
            <a:r>
              <a:rPr lang="ru-RU" sz="2000" dirty="0" smtClean="0">
                <a:solidFill>
                  <a:schemeClr val="tx2"/>
                </a:solidFill>
              </a:rPr>
              <a:t>Серен Рада Ооржаковна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71546"/>
            <a:ext cx="785818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 учреждение детский сад № 5 «Родничок» комбинированного вида с. Сарыг-Сеп 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Каа-Хемского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района Республики Тыва</a:t>
            </a:r>
          </a:p>
          <a:p>
            <a:pPr algn="ctr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97948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У №5\Desktop\1613676334_56-p-fon-dlya-prezentatsii-dlya-detei-v-dou-7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357298"/>
            <a:ext cx="8229600" cy="3357586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Доброе утро, уважаемые родители и дети!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Сегодня у нас занятие по физической культуре. Для вас и ваших детей мы подготовили небольшие основные виды движений, чтобы вам было легче заниматься дома с детьми, в период самоизоляции. У нас с вами все получится!!!</a:t>
            </a: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У №5\Desktop\физ\13_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0"/>
            <a:ext cx="4357686" cy="6858000"/>
          </a:xfrm>
          <a:prstGeom prst="rect">
            <a:avLst/>
          </a:prstGeom>
          <a:noFill/>
        </p:spPr>
      </p:pic>
      <p:pic>
        <p:nvPicPr>
          <p:cNvPr id="3075" name="Picture 3" descr="C:\Users\ДОУ №5\Desktop\физ\12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71487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ДОУ №5\Desktop\c6aemH3arV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ДОУ №5\Desktop\физ\14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0"/>
            <a:ext cx="564357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У №5\Desktop\физ\1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147" name="Picture 3" descr="C:\Users\ДОУ №5\Desktop\физ\16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5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У №5\Desktop\c6aemH3arV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ДОУ №5\Desktop\физ\17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02038" y="0"/>
            <a:ext cx="5541962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У №5\Desktop\физ\18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5" name="Picture 3" descr="C:\Users\ДОУ №5\Desktop\физ\20_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0"/>
            <a:ext cx="4429124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ДОУ №5\Desktop\c6aemH3arVM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422" y="274638"/>
            <a:ext cx="6572296" cy="86834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После основных видов движений, вы можете поиграть с детьми в подвижную игру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ДОУ №5\Desktop\podvizhnaya-igra-tretii-lishnii-2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142984"/>
            <a:ext cx="5214942" cy="571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51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     Основные виды движений </vt:lpstr>
      <vt:lpstr>Доброе утро, уважаемые родители и дети! Сегодня у нас занятие по физической культуре. Для вас и ваших детей мы подготовили небольшие основные виды движений, чтобы вам было легче заниматься дома с детьми, в период самоизоляции. У нас с вами все получится!!!</vt:lpstr>
      <vt:lpstr>Слайд 3</vt:lpstr>
      <vt:lpstr>Слайд 4</vt:lpstr>
      <vt:lpstr>Слайд 5</vt:lpstr>
      <vt:lpstr>Слайд 6</vt:lpstr>
      <vt:lpstr>Слайд 7</vt:lpstr>
      <vt:lpstr>После основных видов движений, вы можете поиграть с детьми в подвижную игру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д/с № 5»Родничок» комбинированного вида с.Сарыг-Сеп   Тема: «Название проекта»</dc:title>
  <dc:creator>Ирина</dc:creator>
  <cp:lastModifiedBy>Пользователь Windows</cp:lastModifiedBy>
  <cp:revision>19</cp:revision>
  <dcterms:created xsi:type="dcterms:W3CDTF">2017-09-25T05:51:55Z</dcterms:created>
  <dcterms:modified xsi:type="dcterms:W3CDTF">2022-01-27T21:22:41Z</dcterms:modified>
</cp:coreProperties>
</file>