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03.%20&#1064;&#1072;&#1075;&#1072;&#1072;-2.m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10.%20&#1064;&#1072;&#1081;&#1099;&#1074;&#1099;&#1089;%205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11.%20&#1048;&#1075;&#1088;&#1072;.%20&#1047;&#1072;&#1072;&#1088;&#1082;&#1072;&#1085;&#1100;%20&#1082;&#1086;&#1085;&#1103;.%20&#1063;&#1072;&#1088;&#1078;&#1099;&#1099;&#1083;&#1072;&#1084;%20&#1095;&#1077;.mp3" TargetMode="Externa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/>
              <a:t>МБДОУ </a:t>
            </a:r>
            <a:r>
              <a:rPr lang="ru-RU" sz="2800" dirty="0"/>
              <a:t>д/с № </a:t>
            </a:r>
            <a:r>
              <a:rPr lang="ru-RU" sz="2800" dirty="0" smtClean="0"/>
              <a:t>5 «Родничок</a:t>
            </a:r>
            <a:r>
              <a:rPr lang="ru-RU" sz="2800" dirty="0"/>
              <a:t>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200" dirty="0" smtClean="0"/>
              <a:t>комбинированного</a:t>
            </a:r>
            <a:r>
              <a:rPr lang="ru-RU" sz="2800" dirty="0" smtClean="0"/>
              <a:t> </a:t>
            </a:r>
            <a:r>
              <a:rPr lang="ru-RU" sz="2800" dirty="0"/>
              <a:t>вида </a:t>
            </a:r>
            <a:r>
              <a:rPr lang="ru-RU" sz="2800" dirty="0" smtClean="0"/>
              <a:t>с.Сарыг-Сеп</a:t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 Дистанционное обучение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uFill>
                  <a:solidFill>
                    <a:srgbClr val="FFFFFF"/>
                  </a:solidFill>
                </a:uFill>
              </a:rPr>
              <a:t>1 неделя (с </a:t>
            </a:r>
            <a:r>
              <a:rPr lang="ru-RU" sz="3100" spc="-1" dirty="0" smtClean="0">
                <a:uFill>
                  <a:solidFill>
                    <a:srgbClr val="FFFFFF"/>
                  </a:solidFill>
                </a:uFill>
              </a:rPr>
              <a:t>26 по 31 января 2022г</a:t>
            </a:r>
            <a:r>
              <a:rPr lang="ru-RU" sz="3100" spc="-1" dirty="0" smtClean="0">
                <a:uFill>
                  <a:solidFill>
                    <a:srgbClr val="FFFFFF"/>
                  </a:solidFill>
                </a:uFill>
              </a:rPr>
              <a:t>.)</a:t>
            </a:r>
            <a:br>
              <a:rPr lang="ru-RU" sz="3100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kk-KZ" sz="3100" b="1" spc="-1" dirty="0" smtClean="0">
                <a:uFill>
                  <a:solidFill>
                    <a:srgbClr val="FFFFFF"/>
                  </a:solidFill>
                </a:uFill>
              </a:rPr>
              <a:t>Подготовительная к школе </a:t>
            </a: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группа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(6 - 7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Выполнил: музыкальный руководитель Трегубова Виктория Владимировна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786190"/>
            <a:ext cx="71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«</a:t>
            </a:r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Шагаа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eautiful-winter-photos-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571480"/>
            <a:ext cx="8507943" cy="564360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/>
              <a:t>Шагаа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400" dirty="0" smtClean="0"/>
              <a:t>Учим песню</a:t>
            </a:r>
            <a:endParaRPr lang="ru-RU" sz="3600" b="1" dirty="0"/>
          </a:p>
        </p:txBody>
      </p:sp>
      <p:pic>
        <p:nvPicPr>
          <p:cNvPr id="4" name="Содержимое 3" descr="шага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71538" y="1357298"/>
            <a:ext cx="7048806" cy="498317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1285852" y="785794"/>
            <a:ext cx="3571900" cy="528638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sz="29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</a:p>
          <a:p>
            <a:pPr>
              <a:buNone/>
            </a:pPr>
            <a:r>
              <a:rPr lang="ru-RU" sz="3800" dirty="0" smtClean="0"/>
              <a:t> Часты чала!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Чаштар</a:t>
            </a:r>
            <a:r>
              <a:rPr lang="ru-RU" sz="3800" dirty="0" smtClean="0"/>
              <a:t>, </a:t>
            </a:r>
            <a:r>
              <a:rPr lang="ru-RU" sz="3800" dirty="0" err="1" smtClean="0"/>
              <a:t>чаштар</a:t>
            </a:r>
            <a:r>
              <a:rPr lang="ru-RU" sz="3800" dirty="0" smtClean="0"/>
              <a:t>, 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Самнап</a:t>
            </a:r>
            <a:r>
              <a:rPr lang="ru-RU" sz="3800" dirty="0" smtClean="0"/>
              <a:t> </a:t>
            </a:r>
            <a:r>
              <a:rPr lang="ru-RU" sz="3800" dirty="0" err="1" smtClean="0"/>
              <a:t>хоглээл</a:t>
            </a:r>
            <a:r>
              <a:rPr lang="ru-RU" sz="3800" dirty="0" smtClean="0"/>
              <a:t>! </a:t>
            </a:r>
          </a:p>
          <a:p>
            <a:pPr>
              <a:buNone/>
            </a:pPr>
            <a:r>
              <a:rPr lang="ru-RU" sz="3800" dirty="0" smtClean="0"/>
              <a:t> </a:t>
            </a:r>
          </a:p>
          <a:p>
            <a:pPr>
              <a:buNone/>
            </a:pPr>
            <a:r>
              <a:rPr lang="ru-RU" sz="3800" dirty="0" smtClean="0"/>
              <a:t>Припев:  </a:t>
            </a:r>
          </a:p>
          <a:p>
            <a:pPr>
              <a:buNone/>
            </a:pP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</a:t>
            </a:r>
          </a:p>
          <a:p>
            <a:pPr>
              <a:buNone/>
            </a:pPr>
            <a:r>
              <a:rPr lang="ru-RU" sz="3800" dirty="0" smtClean="0"/>
              <a:t> </a:t>
            </a:r>
            <a:r>
              <a:rPr lang="ru-RU" sz="3800" dirty="0" err="1" smtClean="0"/>
              <a:t>шайланар</a:t>
            </a:r>
            <a:r>
              <a:rPr lang="ru-RU" sz="3800" dirty="0" smtClean="0"/>
              <a:t>, </a:t>
            </a:r>
            <a:r>
              <a:rPr lang="ru-RU" sz="3800" dirty="0" err="1" smtClean="0"/>
              <a:t>моорланар</a:t>
            </a:r>
            <a:r>
              <a:rPr lang="ru-RU" sz="3800" dirty="0" smtClean="0"/>
              <a:t>!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</a:t>
            </a:r>
          </a:p>
          <a:p>
            <a:pPr>
              <a:buNone/>
            </a:pPr>
            <a:r>
              <a:rPr lang="ru-RU" sz="3800" dirty="0" smtClean="0"/>
              <a:t> </a:t>
            </a:r>
            <a:r>
              <a:rPr lang="ru-RU" sz="3800" dirty="0" err="1" smtClean="0"/>
              <a:t>сеткилдерни</a:t>
            </a:r>
            <a:r>
              <a:rPr lang="ru-RU" sz="3800" dirty="0" smtClean="0"/>
              <a:t> </a:t>
            </a:r>
            <a:r>
              <a:rPr lang="ru-RU" sz="3800" dirty="0" err="1" smtClean="0"/>
              <a:t>оорткен</a:t>
            </a:r>
            <a:r>
              <a:rPr lang="ru-RU" sz="3800" dirty="0" smtClean="0"/>
              <a:t>.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  <a:r>
              <a:rPr lang="ru-RU" sz="3800" dirty="0" err="1" smtClean="0"/>
              <a:t>шагаа</a:t>
            </a:r>
            <a:r>
              <a:rPr lang="ru-RU" sz="3800" dirty="0" smtClean="0"/>
              <a:t>, </a:t>
            </a:r>
          </a:p>
          <a:p>
            <a:pPr>
              <a:buNone/>
            </a:pPr>
            <a:r>
              <a:rPr lang="ru-RU" sz="3800" dirty="0" smtClean="0"/>
              <a:t> </a:t>
            </a:r>
            <a:r>
              <a:rPr lang="ru-RU" sz="3800" dirty="0" err="1" smtClean="0"/>
              <a:t>самнап</a:t>
            </a:r>
            <a:r>
              <a:rPr lang="ru-RU" sz="3800" dirty="0" smtClean="0"/>
              <a:t>, </a:t>
            </a:r>
            <a:r>
              <a:rPr lang="ru-RU" sz="3800" dirty="0" err="1" smtClean="0"/>
              <a:t>ойнап</a:t>
            </a:r>
            <a:r>
              <a:rPr lang="ru-RU" sz="3800" dirty="0" smtClean="0"/>
              <a:t> </a:t>
            </a:r>
            <a:r>
              <a:rPr lang="ru-RU" sz="3800" dirty="0" err="1" smtClean="0"/>
              <a:t>хоглээл</a:t>
            </a:r>
            <a:r>
              <a:rPr lang="ru-RU" sz="3800" dirty="0" smtClean="0"/>
              <a:t>!</a:t>
            </a:r>
          </a:p>
          <a:p>
            <a:pPr>
              <a:buNone/>
            </a:pPr>
            <a:r>
              <a:rPr lang="ru-RU" sz="3800" dirty="0" smtClean="0"/>
              <a:t> </a:t>
            </a:r>
          </a:p>
          <a:p>
            <a:pPr>
              <a:buNone/>
            </a:pPr>
            <a:r>
              <a:rPr lang="ru-RU" sz="3800" dirty="0" smtClean="0"/>
              <a:t> 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5072066" y="857232"/>
            <a:ext cx="3614734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err="1" smtClean="0"/>
              <a:t>Шагаа</a:t>
            </a:r>
            <a:r>
              <a:rPr lang="ru-RU" sz="2000" dirty="0" smtClean="0"/>
              <a:t> </a:t>
            </a:r>
            <a:r>
              <a:rPr lang="ru-RU" sz="2000" dirty="0" err="1" smtClean="0"/>
              <a:t>хуну</a:t>
            </a: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чайыналды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Уруг­дарыг</a:t>
            </a: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уткуп</a:t>
            </a:r>
            <a:r>
              <a:rPr lang="ru-RU" sz="2000" dirty="0" smtClean="0"/>
              <a:t> </a:t>
            </a:r>
            <a:r>
              <a:rPr lang="ru-RU" sz="2000" dirty="0" err="1" smtClean="0"/>
              <a:t>алды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 Припев.  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Чаа</a:t>
            </a:r>
            <a:r>
              <a:rPr lang="ru-RU" sz="2000" dirty="0" smtClean="0"/>
              <a:t> </a:t>
            </a:r>
            <a:r>
              <a:rPr lang="ru-RU" sz="2000" dirty="0" err="1" smtClean="0"/>
              <a:t>чыл</a:t>
            </a:r>
            <a:r>
              <a:rPr lang="ru-RU" sz="2000" dirty="0" smtClean="0"/>
              <a:t> </a:t>
            </a:r>
            <a:r>
              <a:rPr lang="ru-RU" sz="2000" dirty="0" err="1" smtClean="0"/>
              <a:t>унген</a:t>
            </a:r>
            <a:r>
              <a:rPr lang="ru-RU" sz="2000" dirty="0" smtClean="0"/>
              <a:t> – 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Шагаа</a:t>
            </a:r>
            <a:r>
              <a:rPr lang="ru-RU" sz="2000" dirty="0" smtClean="0"/>
              <a:t> – </a:t>
            </a:r>
            <a:r>
              <a:rPr lang="ru-RU" sz="2000" dirty="0" err="1" smtClean="0"/>
              <a:t>найыр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Оолдар</a:t>
            </a:r>
            <a:r>
              <a:rPr lang="ru-RU" sz="2000" dirty="0" smtClean="0"/>
              <a:t>, </a:t>
            </a:r>
            <a:r>
              <a:rPr lang="ru-RU" sz="2000" dirty="0" err="1" smtClean="0"/>
              <a:t>кыстар</a:t>
            </a:r>
            <a:r>
              <a:rPr lang="ru-RU" sz="2000" dirty="0" smtClean="0"/>
              <a:t>, 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err="1" smtClean="0"/>
              <a:t>Ойнаалынар</a:t>
            </a:r>
            <a:r>
              <a:rPr lang="ru-RU" sz="2000" dirty="0" smtClean="0"/>
              <a:t>!</a:t>
            </a:r>
          </a:p>
          <a:p>
            <a:pPr>
              <a:buNone/>
            </a:pPr>
            <a:r>
              <a:rPr lang="ru-RU" sz="2000" dirty="0" smtClean="0"/>
              <a:t>  Припев</a:t>
            </a:r>
            <a:r>
              <a:rPr lang="ru-RU" sz="2000" dirty="0" smtClean="0"/>
              <a:t>.  </a:t>
            </a:r>
          </a:p>
        </p:txBody>
      </p:sp>
      <p:pic>
        <p:nvPicPr>
          <p:cNvPr id="8" name="03. Шагаа-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15206" y="714356"/>
            <a:ext cx="500066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30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Шайывыс</a:t>
            </a:r>
            <a:endParaRPr lang="ru-RU" b="1" dirty="0"/>
          </a:p>
        </p:txBody>
      </p:sp>
      <p:pic>
        <p:nvPicPr>
          <p:cNvPr id="7" name="Рисунок 6" descr="ч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7680753" cy="3571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Шайывыс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Повторяем песенку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57290" y="1571612"/>
            <a:ext cx="320994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Каждый день мы дома пьём                      </a:t>
            </a:r>
          </a:p>
          <a:p>
            <a:pPr>
              <a:buNone/>
            </a:pPr>
            <a:r>
              <a:rPr lang="ru-RU" sz="1800" dirty="0" smtClean="0"/>
              <a:t>Чай тувинский с молоком,</a:t>
            </a:r>
          </a:p>
          <a:p>
            <a:pPr>
              <a:buNone/>
            </a:pPr>
            <a:r>
              <a:rPr lang="ru-RU" sz="1800" dirty="0" smtClean="0"/>
              <a:t>И смакуем, до чего ж</a:t>
            </a:r>
          </a:p>
          <a:p>
            <a:pPr>
              <a:buNone/>
            </a:pPr>
            <a:r>
              <a:rPr lang="ru-RU" sz="1800" dirty="0" smtClean="0"/>
              <a:t>Чай приятен и хорош!</a:t>
            </a:r>
          </a:p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В гости мы друзей зовём, </a:t>
            </a:r>
          </a:p>
          <a:p>
            <a:pPr>
              <a:buNone/>
            </a:pPr>
            <a:r>
              <a:rPr lang="ru-RU" sz="1800" dirty="0" smtClean="0"/>
              <a:t>Чай в пиалах подаём.</a:t>
            </a:r>
          </a:p>
          <a:p>
            <a:pPr>
              <a:buNone/>
            </a:pPr>
            <a:r>
              <a:rPr lang="ru-RU" sz="1800" dirty="0" smtClean="0"/>
              <a:t>Где уютно и тепло, </a:t>
            </a:r>
          </a:p>
          <a:p>
            <a:pPr>
              <a:buNone/>
            </a:pPr>
            <a:r>
              <a:rPr lang="ru-RU" sz="1800" dirty="0" smtClean="0"/>
              <a:t>там беседовать легко.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643050"/>
            <a:ext cx="347185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Хуннун</a:t>
            </a:r>
            <a:r>
              <a:rPr lang="ru-RU" sz="1800" dirty="0" smtClean="0"/>
              <a:t> </a:t>
            </a:r>
            <a:r>
              <a:rPr lang="ru-RU" sz="1800" dirty="0" err="1" smtClean="0"/>
              <a:t>ишкеш</a:t>
            </a:r>
            <a:r>
              <a:rPr lang="ru-RU" sz="1800" dirty="0" smtClean="0"/>
              <a:t> </a:t>
            </a:r>
            <a:r>
              <a:rPr lang="ru-RU" sz="1800" dirty="0" err="1" smtClean="0"/>
              <a:t>пёкпес-даа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Хундуткелдиг</a:t>
            </a:r>
            <a:r>
              <a:rPr lang="ru-RU" sz="1800" dirty="0" smtClean="0"/>
              <a:t> </a:t>
            </a:r>
            <a:r>
              <a:rPr lang="ru-RU" sz="1800" dirty="0" err="1" smtClean="0"/>
              <a:t>чемивис</a:t>
            </a:r>
            <a:r>
              <a:rPr lang="ru-RU" sz="1800" dirty="0" smtClean="0"/>
              <a:t> –</a:t>
            </a:r>
          </a:p>
          <a:p>
            <a:pPr>
              <a:buNone/>
            </a:pPr>
            <a:r>
              <a:rPr lang="ru-RU" sz="1800" dirty="0" err="1" smtClean="0"/>
              <a:t>Кузел</a:t>
            </a:r>
            <a:r>
              <a:rPr lang="ru-RU" sz="1800" dirty="0" smtClean="0"/>
              <a:t> </a:t>
            </a:r>
            <a:r>
              <a:rPr lang="ru-RU" sz="1800" dirty="0" err="1" smtClean="0"/>
              <a:t>хандыр</a:t>
            </a:r>
            <a:r>
              <a:rPr lang="ru-RU" sz="1800" dirty="0" smtClean="0"/>
              <a:t> </a:t>
            </a:r>
            <a:r>
              <a:rPr lang="ru-RU" sz="1800" dirty="0" err="1" smtClean="0"/>
              <a:t>аартап</a:t>
            </a:r>
            <a:r>
              <a:rPr lang="ru-RU" sz="1800" dirty="0" smtClean="0"/>
              <a:t> </a:t>
            </a:r>
            <a:r>
              <a:rPr lang="ru-RU" sz="1800" dirty="0" err="1" smtClean="0"/>
              <a:t>аар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Куш-ле</a:t>
            </a:r>
            <a:r>
              <a:rPr lang="ru-RU" sz="1800" dirty="0" smtClean="0"/>
              <a:t> </a:t>
            </a:r>
            <a:r>
              <a:rPr lang="ru-RU" sz="1800" dirty="0" err="1" smtClean="0"/>
              <a:t>киирер</a:t>
            </a:r>
            <a:r>
              <a:rPr lang="ru-RU" sz="1800" dirty="0" smtClean="0"/>
              <a:t>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Аштаанда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тоттурар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Аарана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сегидер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Шагзыраанда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сегедир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Шайывыс</a:t>
            </a:r>
            <a:r>
              <a:rPr lang="ru-RU" sz="1800" dirty="0" smtClean="0"/>
              <a:t>,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!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10. Шайывыс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715140" y="642918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8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3100" dirty="0" err="1" smtClean="0"/>
              <a:t>Чаржыылам</a:t>
            </a:r>
            <a:r>
              <a:rPr lang="ru-RU" sz="3100" dirty="0" smtClean="0"/>
              <a:t>, </a:t>
            </a:r>
            <a:r>
              <a:rPr lang="ru-RU" sz="3100" dirty="0" err="1" smtClean="0"/>
              <a:t>че</a:t>
            </a:r>
            <a:r>
              <a:rPr lang="ru-RU" sz="3100" dirty="0" smtClean="0"/>
              <a:t>!</a:t>
            </a:r>
            <a:br>
              <a:rPr lang="ru-RU" sz="3100" dirty="0" smtClean="0"/>
            </a:br>
            <a:r>
              <a:rPr lang="ru-RU" sz="2700" dirty="0" smtClean="0"/>
              <a:t> </a:t>
            </a:r>
            <a:r>
              <a:rPr lang="ru-RU" sz="2000" dirty="0" smtClean="0"/>
              <a:t>Поиграйте с ребёнком</a:t>
            </a:r>
            <a:endParaRPr lang="ru-RU" sz="2000" dirty="0"/>
          </a:p>
        </p:txBody>
      </p:sp>
      <p:pic>
        <p:nvPicPr>
          <p:cNvPr id="4" name="11. Игра. Зааркань коня. Чаржыылам че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86644" y="642918"/>
            <a:ext cx="500066" cy="500066"/>
          </a:xfrm>
          <a:prstGeom prst="rect">
            <a:avLst/>
          </a:prstGeom>
        </p:spPr>
      </p:pic>
      <p:pic>
        <p:nvPicPr>
          <p:cNvPr id="7" name="Рисунок 6" descr="скачки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4414" y="1571612"/>
            <a:ext cx="6763187" cy="4500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2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Уважаемые родители!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428868"/>
            <a:ext cx="7215238" cy="3214710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Во время деятельности с ребенком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сделайте, пожалуйста, фотографии.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Отправить фотографии можно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в группу в </a:t>
            </a:r>
            <a:r>
              <a:rPr lang="ru-RU" sz="2800" dirty="0" err="1" smtClean="0">
                <a:solidFill>
                  <a:srgbClr val="7030A0"/>
                </a:solidFill>
              </a:rPr>
              <a:t>вайбер</a:t>
            </a:r>
            <a:r>
              <a:rPr lang="ru-RU" sz="2800" dirty="0" smtClean="0">
                <a:solidFill>
                  <a:srgbClr val="7030A0"/>
                </a:solidFill>
              </a:rPr>
              <a:t> или лично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 вашему воспитателю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154</Words>
  <Application>Microsoft Office PowerPoint</Application>
  <PresentationFormat>Экран (4:3)</PresentationFormat>
  <Paragraphs>65</Paragraphs>
  <Slides>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МБДОУ д/с № 5 «Родничок»  комбинированного вида с.Сарыг-Сеп   Дистанционное обучение  1 неделя (с 26 по 31 января 2022г.) Подготовительная к школе группа  (6 - 7 лет)  </vt:lpstr>
      <vt:lpstr>Слайд 2</vt:lpstr>
      <vt:lpstr>Шагаа Учим песню</vt:lpstr>
      <vt:lpstr>Слайд 4</vt:lpstr>
      <vt:lpstr>Шайывыс</vt:lpstr>
      <vt:lpstr>Шайывыс Повторяем песенку</vt:lpstr>
      <vt:lpstr>Чаржыылам, че!  Поиграйте с ребёнком</vt:lpstr>
      <vt:lpstr>Уважаемые родители!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70</cp:revision>
  <dcterms:created xsi:type="dcterms:W3CDTF">2017-09-25T05:51:55Z</dcterms:created>
  <dcterms:modified xsi:type="dcterms:W3CDTF">2022-01-27T10:36:20Z</dcterms:modified>
</cp:coreProperties>
</file>