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7" r:id="rId1"/>
  </p:sldMasterIdLst>
  <p:sldIdLst>
    <p:sldId id="256" r:id="rId2"/>
    <p:sldId id="264" r:id="rId3"/>
    <p:sldId id="265" r:id="rId4"/>
    <p:sldId id="266" r:id="rId5"/>
    <p:sldId id="267" r:id="rId6"/>
    <p:sldId id="268" r:id="rId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4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6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012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83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3396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9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29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89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810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237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55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5324" r="4985" b="5173"/>
          <a:stretch/>
        </p:blipFill>
        <p:spPr>
          <a:xfrm>
            <a:off x="59757" y="-24150"/>
            <a:ext cx="9264771" cy="688215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400" b="1" strike="noStrik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д/с № </a:t>
            </a:r>
            <a:r>
              <a:rPr lang="ru-RU" sz="24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5 «Родничок</a:t>
            </a:r>
            <a:r>
              <a:rPr lang="ru-RU" sz="2400" b="1" strike="noStrik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b="1" strike="noStrik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 defTabSz="252000">
              <a:lnSpc>
                <a:spcPct val="100000"/>
              </a:lnSpc>
            </a:pPr>
            <a:r>
              <a:rPr lang="ru-RU" sz="24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комбинированного </a:t>
            </a:r>
            <a:r>
              <a:rPr lang="ru-RU" sz="2400" b="1" strike="noStrik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вида с</a:t>
            </a:r>
            <a:r>
              <a:rPr lang="ru-RU" sz="24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. Сарыг-Сеп</a:t>
            </a:r>
            <a:r>
              <a:rPr lang="ru-RU" sz="3100" b="1" strike="noStrik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
</a:t>
            </a: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Дистанционное обучение </a:t>
            </a:r>
          </a:p>
          <a:p>
            <a:pPr algn="ctr" defTabSz="252000">
              <a:lnSpc>
                <a:spcPct val="100000"/>
              </a:lnSpc>
            </a:pPr>
            <a:r>
              <a:rPr lang="en-US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– 29 января</a:t>
            </a:r>
            <a:r>
              <a:rPr lang="en-US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100" b="1" strike="noStrik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 defTabSz="252000">
              <a:lnSpc>
                <a:spcPct val="100000"/>
              </a:lnSpc>
            </a:pP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(4-</a:t>
            </a:r>
            <a:r>
              <a:rPr lang="ru-RU" sz="31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strike="noStrik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лет)</a:t>
            </a:r>
            <a:r>
              <a:rPr lang="ru-RU" sz="44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48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Тема: </a:t>
            </a:r>
            <a:r>
              <a:rPr lang="ru-RU" sz="7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«</a:t>
            </a:r>
            <a:r>
              <a:rPr lang="ru-RU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Шагаа</a:t>
            </a:r>
            <a:r>
              <a:rPr lang="ru-RU" sz="7200" b="1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»</a:t>
            </a:r>
            <a:endParaRPr lang="ru-RU" sz="1800" b="1" strike="noStrik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8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Выполнил:</a:t>
            </a:r>
          </a:p>
          <a:p>
            <a:pPr algn="r">
              <a:lnSpc>
                <a:spcPct val="100000"/>
              </a:lnSpc>
            </a:pPr>
            <a:r>
              <a:rPr lang="ru-RU" sz="28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 музыкальный руководитель</a:t>
            </a:r>
          </a:p>
          <a:p>
            <a:pPr algn="r">
              <a:lnSpc>
                <a:spcPct val="100000"/>
              </a:lnSpc>
            </a:pPr>
            <a:r>
              <a:rPr lang="ru-RU" sz="28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2800" spc="-1" dirty="0" err="1" smtClean="0">
                <a:uFill>
                  <a:solidFill>
                    <a:srgbClr val="FFFFFF"/>
                  </a:solidFill>
                </a:uFill>
                <a:latin typeface="Calibri"/>
              </a:rPr>
              <a:t>С</a:t>
            </a:r>
            <a:r>
              <a:rPr lang="ru-RU" sz="2800" spc="-1" dirty="0" err="1" smtClean="0">
                <a:uFill>
                  <a:solidFill>
                    <a:srgbClr val="FFFFFF"/>
                  </a:solidFill>
                </a:uFill>
                <a:latin typeface="Calibri"/>
              </a:rPr>
              <a:t>алчак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 М</a:t>
            </a:r>
            <a:r>
              <a:rPr lang="ru-RU" sz="2800" b="0" strike="noStrike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.С.</a:t>
            </a:r>
            <a:endParaRPr lang="ru-RU" sz="2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5324" r="4985" b="5173"/>
          <a:stretch/>
        </p:blipFill>
        <p:spPr>
          <a:xfrm>
            <a:off x="-362" y="-24150"/>
            <a:ext cx="9264771" cy="688215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01564" y="456079"/>
            <a:ext cx="449853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Разминка под музыку: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486190"/>
            <a:ext cx="60083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i="1" spc="-1" dirty="0">
                <a:uFill>
                  <a:solidFill>
                    <a:srgbClr val="FFFFFF"/>
                  </a:solidFill>
                </a:uFill>
              </a:rPr>
              <a:t>Выполнять движения разминки </a:t>
            </a:r>
            <a:endParaRPr lang="ru-RU" sz="2800" i="1" spc="-1" dirty="0" smtClean="0"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ru-RU" sz="2800" i="1" spc="-1" dirty="0">
                <a:uFill>
                  <a:solidFill>
                    <a:srgbClr val="FFFFFF"/>
                  </a:solidFill>
                </a:uFill>
              </a:rPr>
              <a:t>п</a:t>
            </a:r>
            <a:r>
              <a:rPr lang="ru-RU" sz="2800" i="1" spc="-1" dirty="0" smtClean="0">
                <a:uFill>
                  <a:solidFill>
                    <a:srgbClr val="FFFFFF"/>
                  </a:solidFill>
                </a:uFill>
              </a:rPr>
              <a:t>од музыку</a:t>
            </a:r>
            <a:r>
              <a:rPr lang="ru-RU" sz="2800" i="1" spc="-1" dirty="0">
                <a:uFill>
                  <a:solidFill>
                    <a:srgbClr val="FFFFFF"/>
                  </a:solidFill>
                </a:uFill>
              </a:rPr>
              <a:t>.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" name="Детская разминка - Три хлопка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73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5324" r="4985" b="5173"/>
          <a:stretch/>
        </p:blipFill>
        <p:spPr>
          <a:xfrm>
            <a:off x="-362" y="-24150"/>
            <a:ext cx="9264771" cy="688215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8585" y="241597"/>
            <a:ext cx="498687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Разучить песню «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Шагаа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028343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/>
              <a:t>Ыры</a:t>
            </a:r>
            <a:r>
              <a:rPr lang="ru-RU" sz="2000" dirty="0"/>
              <a:t>: «</a:t>
            </a:r>
            <a:r>
              <a:rPr lang="ru-RU" sz="2000" dirty="0" err="1"/>
              <a:t>Шагаа</a:t>
            </a:r>
            <a:r>
              <a:rPr lang="ru-RU" sz="2000" dirty="0"/>
              <a:t>»</a:t>
            </a:r>
          </a:p>
          <a:p>
            <a:r>
              <a:rPr lang="ru-RU" sz="2000" dirty="0"/>
              <a:t> </a:t>
            </a:r>
            <a:r>
              <a:rPr lang="ru-RU" sz="2000" dirty="0" err="1"/>
              <a:t>Шагаа</a:t>
            </a:r>
            <a:r>
              <a:rPr lang="ru-RU" sz="2000" dirty="0"/>
              <a:t>, </a:t>
            </a:r>
            <a:r>
              <a:rPr lang="ru-RU" sz="2000" dirty="0" err="1"/>
              <a:t>шагаа</a:t>
            </a:r>
            <a:r>
              <a:rPr lang="ru-RU" sz="2000" dirty="0"/>
              <a:t> часты чала</a:t>
            </a:r>
          </a:p>
          <a:p>
            <a:r>
              <a:rPr lang="ru-RU" sz="2000" dirty="0" err="1"/>
              <a:t>Чаштар</a:t>
            </a:r>
            <a:r>
              <a:rPr lang="ru-RU" sz="2000" dirty="0"/>
              <a:t>, </a:t>
            </a:r>
            <a:r>
              <a:rPr lang="ru-RU" sz="2000" dirty="0" err="1"/>
              <a:t>чаштар</a:t>
            </a:r>
            <a:r>
              <a:rPr lang="ru-RU" sz="2000" dirty="0"/>
              <a:t> </a:t>
            </a:r>
            <a:r>
              <a:rPr lang="ru-RU" sz="2000" dirty="0" err="1"/>
              <a:t>самнап</a:t>
            </a:r>
            <a:r>
              <a:rPr lang="ru-RU" sz="2000" dirty="0"/>
              <a:t> </a:t>
            </a:r>
            <a:r>
              <a:rPr lang="ru-RU" sz="2000" dirty="0" err="1"/>
              <a:t>хөглээл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r>
              <a:rPr lang="ru-RU" sz="2000" dirty="0"/>
              <a:t>         </a:t>
            </a:r>
            <a:r>
              <a:rPr lang="ru-RU" sz="2000" dirty="0" err="1"/>
              <a:t>Шагаа</a:t>
            </a:r>
            <a:r>
              <a:rPr lang="ru-RU" sz="2000" dirty="0"/>
              <a:t>, </a:t>
            </a:r>
            <a:r>
              <a:rPr lang="ru-RU" sz="2000" dirty="0" err="1"/>
              <a:t>шагаа</a:t>
            </a:r>
            <a:endParaRPr lang="ru-RU" sz="2000" dirty="0"/>
          </a:p>
          <a:p>
            <a:r>
              <a:rPr lang="ru-RU" sz="2000" dirty="0"/>
              <a:t>         </a:t>
            </a:r>
            <a:r>
              <a:rPr lang="ru-RU" sz="2000" dirty="0" err="1"/>
              <a:t>Шайлаңар</a:t>
            </a:r>
            <a:r>
              <a:rPr lang="ru-RU" sz="2000" dirty="0"/>
              <a:t>, </a:t>
            </a:r>
            <a:r>
              <a:rPr lang="ru-RU" sz="2000" dirty="0" err="1"/>
              <a:t>моорлаңар</a:t>
            </a:r>
            <a:r>
              <a:rPr lang="ru-RU" sz="2000" dirty="0"/>
              <a:t>.</a:t>
            </a:r>
          </a:p>
          <a:p>
            <a:r>
              <a:rPr lang="ru-RU" sz="2000" dirty="0"/>
              <a:t>         </a:t>
            </a:r>
            <a:r>
              <a:rPr lang="ru-RU" sz="2000" dirty="0" err="1"/>
              <a:t>Шагаа</a:t>
            </a:r>
            <a:r>
              <a:rPr lang="ru-RU" sz="2000" dirty="0"/>
              <a:t>, </a:t>
            </a:r>
            <a:r>
              <a:rPr lang="ru-RU" sz="2000" dirty="0" err="1"/>
              <a:t>шагаа</a:t>
            </a:r>
            <a:endParaRPr lang="ru-RU" sz="2000" dirty="0"/>
          </a:p>
          <a:p>
            <a:r>
              <a:rPr lang="ru-RU" sz="2000" dirty="0"/>
              <a:t>         </a:t>
            </a:r>
            <a:r>
              <a:rPr lang="ru-RU" sz="2000" dirty="0" err="1"/>
              <a:t>Сеткилдерни</a:t>
            </a:r>
            <a:r>
              <a:rPr lang="ru-RU" sz="2000" dirty="0"/>
              <a:t> </a:t>
            </a:r>
            <a:r>
              <a:rPr lang="ru-RU" sz="2000" dirty="0" err="1"/>
              <a:t>өөрткен</a:t>
            </a:r>
            <a:endParaRPr lang="ru-RU" sz="2000" dirty="0"/>
          </a:p>
          <a:p>
            <a:r>
              <a:rPr lang="ru-RU" sz="2000" dirty="0"/>
              <a:t>         </a:t>
            </a:r>
            <a:r>
              <a:rPr lang="ru-RU" sz="2000" dirty="0" err="1"/>
              <a:t>Шагаа</a:t>
            </a:r>
            <a:r>
              <a:rPr lang="ru-RU" sz="2000" dirty="0"/>
              <a:t>, </a:t>
            </a:r>
            <a:r>
              <a:rPr lang="ru-RU" sz="2000" dirty="0" err="1"/>
              <a:t>шагаа</a:t>
            </a:r>
            <a:r>
              <a:rPr lang="ru-RU" sz="2000" dirty="0"/>
              <a:t>.</a:t>
            </a:r>
          </a:p>
          <a:p>
            <a:r>
              <a:rPr lang="ru-RU" sz="2000" dirty="0"/>
              <a:t>         </a:t>
            </a:r>
            <a:r>
              <a:rPr lang="ru-RU" sz="2000" dirty="0" err="1"/>
              <a:t>Самнап</a:t>
            </a:r>
            <a:r>
              <a:rPr lang="ru-RU" sz="2000" dirty="0"/>
              <a:t> </a:t>
            </a:r>
            <a:r>
              <a:rPr lang="ru-RU" sz="2000" dirty="0" err="1"/>
              <a:t>ойнап</a:t>
            </a:r>
            <a:r>
              <a:rPr lang="ru-RU" sz="2000" dirty="0"/>
              <a:t> </a:t>
            </a:r>
            <a:r>
              <a:rPr lang="ru-RU" sz="2000" dirty="0" err="1"/>
              <a:t>хөглээл</a:t>
            </a:r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 </a:t>
            </a:r>
            <a:r>
              <a:rPr lang="ru-RU" sz="2000" dirty="0" err="1"/>
              <a:t>Шагаа</a:t>
            </a:r>
            <a:r>
              <a:rPr lang="ru-RU" sz="2000" dirty="0"/>
              <a:t> </a:t>
            </a:r>
            <a:r>
              <a:rPr lang="ru-RU" sz="2000" dirty="0" err="1"/>
              <a:t>хүнү</a:t>
            </a:r>
            <a:r>
              <a:rPr lang="ru-RU" sz="2000" dirty="0"/>
              <a:t> </a:t>
            </a:r>
            <a:r>
              <a:rPr lang="ru-RU" sz="2000" dirty="0" err="1"/>
              <a:t>чайынналды</a:t>
            </a:r>
            <a:endParaRPr lang="ru-RU" sz="2000" dirty="0"/>
          </a:p>
          <a:p>
            <a:r>
              <a:rPr lang="ru-RU" sz="2000" dirty="0" err="1"/>
              <a:t>Уруг-дарыг</a:t>
            </a:r>
            <a:r>
              <a:rPr lang="ru-RU" sz="2000" dirty="0"/>
              <a:t> </a:t>
            </a:r>
            <a:r>
              <a:rPr lang="ru-RU" sz="2000" dirty="0" err="1"/>
              <a:t>уткуп</a:t>
            </a:r>
            <a:r>
              <a:rPr lang="ru-RU" sz="2000" dirty="0"/>
              <a:t> </a:t>
            </a:r>
            <a:r>
              <a:rPr lang="ru-RU" sz="2000" dirty="0" err="1"/>
              <a:t>алды</a:t>
            </a:r>
            <a:r>
              <a:rPr lang="ru-RU" sz="2000" dirty="0"/>
              <a:t>.</a:t>
            </a:r>
          </a:p>
          <a:p>
            <a:r>
              <a:rPr lang="ru-RU" sz="2000" dirty="0"/>
              <a:t> </a:t>
            </a:r>
          </a:p>
          <a:p>
            <a:r>
              <a:rPr lang="ru-RU" sz="2000" dirty="0" err="1"/>
              <a:t>Чаа</a:t>
            </a:r>
            <a:r>
              <a:rPr lang="ru-RU" sz="2000" dirty="0"/>
              <a:t> </a:t>
            </a:r>
            <a:r>
              <a:rPr lang="ru-RU" sz="2000" dirty="0" err="1"/>
              <a:t>чыл</a:t>
            </a:r>
            <a:r>
              <a:rPr lang="ru-RU" sz="2000" dirty="0"/>
              <a:t> </a:t>
            </a:r>
            <a:r>
              <a:rPr lang="ru-RU" sz="2000" dirty="0" err="1"/>
              <a:t>үнген</a:t>
            </a:r>
            <a:r>
              <a:rPr lang="ru-RU" sz="2000" dirty="0"/>
              <a:t> </a:t>
            </a:r>
            <a:r>
              <a:rPr lang="ru-RU" sz="2000" dirty="0" err="1"/>
              <a:t>Шагаа-найыр</a:t>
            </a:r>
            <a:r>
              <a:rPr lang="ru-RU" sz="2000" dirty="0"/>
              <a:t>!</a:t>
            </a:r>
          </a:p>
          <a:p>
            <a:r>
              <a:rPr lang="ru-RU" sz="2000" dirty="0" err="1"/>
              <a:t>Оолдар</a:t>
            </a:r>
            <a:r>
              <a:rPr lang="ru-RU" sz="2000" dirty="0"/>
              <a:t>, </a:t>
            </a:r>
            <a:r>
              <a:rPr lang="ru-RU" sz="2000" dirty="0" err="1"/>
              <a:t>кыстар</a:t>
            </a:r>
            <a:r>
              <a:rPr lang="ru-RU" sz="2000" dirty="0"/>
              <a:t> </a:t>
            </a:r>
            <a:r>
              <a:rPr lang="ru-RU" sz="2000" dirty="0" err="1"/>
              <a:t>ойнаалыңар</a:t>
            </a:r>
            <a:r>
              <a:rPr lang="ru-RU" sz="2000" dirty="0"/>
              <a:t>.</a:t>
            </a:r>
          </a:p>
          <a:p>
            <a:endParaRPr lang="ru-RU" sz="2000" dirty="0"/>
          </a:p>
        </p:txBody>
      </p:sp>
      <p:pic>
        <p:nvPicPr>
          <p:cNvPr id="7" name="Шагаа (плю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6360" y="2789421"/>
            <a:ext cx="609600" cy="609600"/>
          </a:xfrm>
          <a:prstGeom prst="rect">
            <a:avLst/>
          </a:prstGeom>
        </p:spPr>
      </p:pic>
      <p:pic>
        <p:nvPicPr>
          <p:cNvPr id="8" name="Шагаа мин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32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807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93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14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5324" r="4985" b="5173"/>
          <a:stretch/>
        </p:blipFill>
        <p:spPr>
          <a:xfrm>
            <a:off x="35495" y="0"/>
            <a:ext cx="9264771" cy="688215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820" y="237364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Поиграйте с детьми</a:t>
            </a:r>
          </a:p>
          <a:p>
            <a:pPr lvl="0"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лошадки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Эзир-Ка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2996912"/>
            <a:ext cx="609600" cy="609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70040" y="1316553"/>
            <a:ext cx="541027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Увлекательная, подвижная игра «Лошадки» развивает у детей  </a:t>
            </a:r>
            <a:r>
              <a:rPr lang="ru-RU" sz="2000" dirty="0" smtClean="0"/>
              <a:t>среднего </a:t>
            </a:r>
            <a:r>
              <a:rPr lang="ru-RU" sz="2000" dirty="0"/>
              <a:t>возраста выносливость во время длительного бега, умение управлять своим телом, правильно координировать и чередовать различные </a:t>
            </a:r>
            <a:r>
              <a:rPr lang="ru-RU" sz="2000" dirty="0" smtClean="0"/>
              <a:t>движения. </a:t>
            </a:r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Такие игры прививают </a:t>
            </a:r>
            <a:r>
              <a:rPr lang="ru-RU" sz="2000" dirty="0" smtClean="0"/>
              <a:t>ребёнку </a:t>
            </a:r>
            <a:r>
              <a:rPr lang="ru-RU" sz="2000" dirty="0"/>
              <a:t>любовь к спортивным занятиям и формируют незаменимые навыки, которые пригодятся ему в будущем, это:</a:t>
            </a:r>
          </a:p>
          <a:p>
            <a:endParaRPr lang="ru-RU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стремление достичь поставленной цели;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самообладание;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чуткое отношение к товарищам;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учат фантазировать и проявлять инициативу.</a:t>
            </a:r>
          </a:p>
        </p:txBody>
      </p:sp>
    </p:spTree>
    <p:extLst>
      <p:ext uri="{BB962C8B-B14F-4D97-AF65-F5344CB8AC3E}">
        <p14:creationId xmlns:p14="http://schemas.microsoft.com/office/powerpoint/2010/main" val="993798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0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5324" r="4985" b="5173"/>
          <a:stretch/>
        </p:blipFill>
        <p:spPr>
          <a:xfrm>
            <a:off x="-362" y="-24150"/>
            <a:ext cx="9264771" cy="688215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0"/>
          <a:stretch/>
        </p:blipFill>
        <p:spPr>
          <a:xfrm>
            <a:off x="1243532" y="2157514"/>
            <a:ext cx="6865596" cy="33117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46024" y="636611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Нарисуйте вместе </a:t>
            </a:r>
          </a:p>
          <a:p>
            <a:pPr lvl="0"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ребёнком юрту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621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5324" r="4985" b="5173"/>
          <a:stretch/>
        </p:blipFill>
        <p:spPr>
          <a:xfrm>
            <a:off x="-362" y="-24150"/>
            <a:ext cx="9264771" cy="6882150"/>
          </a:xfrm>
          <a:prstGeom prst="rect">
            <a:avLst/>
          </a:prstGeom>
        </p:spPr>
      </p:pic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4667" r="10665" b="1555"/>
          <a:stretch/>
        </p:blipFill>
        <p:spPr>
          <a:xfrm>
            <a:off x="1875132" y="1479456"/>
            <a:ext cx="5289153" cy="50846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51783" y="381788"/>
            <a:ext cx="716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623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ф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4727</TotalTime>
  <Words>181</Words>
  <Application>Microsoft Office PowerPoint</Application>
  <PresentationFormat>Экран (4:3)</PresentationFormat>
  <Paragraphs>42</Paragraphs>
  <Slides>6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фон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Dom17</cp:lastModifiedBy>
  <cp:revision>63</cp:revision>
  <dcterms:created xsi:type="dcterms:W3CDTF">2017-09-25T05:51:55Z</dcterms:created>
  <dcterms:modified xsi:type="dcterms:W3CDTF">2022-01-26T14:59:00Z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