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7" r:id="rId3"/>
    <p:sldId id="272" r:id="rId4"/>
    <p:sldId id="273" r:id="rId5"/>
    <p:sldId id="275" r:id="rId6"/>
    <p:sldId id="278" r:id="rId7"/>
    <p:sldId id="276" r:id="rId8"/>
    <p:sldId id="265" r:id="rId9"/>
    <p:sldId id="274" r:id="rId10"/>
    <p:sldId id="277" r:id="rId11"/>
    <p:sldId id="283" r:id="rId12"/>
    <p:sldId id="284" r:id="rId13"/>
    <p:sldId id="279" r:id="rId14"/>
    <p:sldId id="281" r:id="rId15"/>
    <p:sldId id="280" r:id="rId16"/>
    <p:sldId id="271" r:id="rId17"/>
    <p:sldId id="263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19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31.01.2022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31.01.2022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31.01.2022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31.01.2022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31.01.2022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31.01.2022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31.01.2022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31.01.2022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31.01.2022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31.01.2022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31.01.2022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31.01.2022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Documents%20and%20Settings\Lanos\&#1056;&#1072;&#1073;&#1086;&#1095;&#1080;&#1081;%20&#1089;&#1090;&#1086;&#1083;\06%20&#1042;&#1077;&#1089;&#1077;&#1083;&#1099;&#1077;%20&#1087;&#1072;&#1088;&#1099;%20&#1064;&#1090;&#1088;&#1072;&#1091;&#1089;.mp3" TargetMode="External"/><Relationship Id="rId5" Type="http://schemas.openxmlformats.org/officeDocument/2006/relationships/image" Target="../media/image11.png"/><Relationship Id="rId4" Type="http://schemas.openxmlformats.org/officeDocument/2006/relationships/image" Target="../media/image20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Documents%20and%20Settings\Lanos\&#1056;&#1072;&#1073;&#1086;&#1095;&#1080;&#1081;%20&#1089;&#1090;&#1086;&#1083;\&#1058;&#1072;&#1085;&#1094;&#1091;&#1081;%20&#1084;&#1072;&#1083;&#1099;&#1096;%20-%20&#1052;&#1099;%20&#1087;&#1086;&#1075;&#1088;&#1077;&#1077;&#1084;&#1089;&#1103;%20&#1085;&#1077;&#1084;&#1085;&#1086;&#1078;&#1082;&#1086;%20(www.hotplayer.ru).mp3" TargetMode="External"/><Relationship Id="rId5" Type="http://schemas.openxmlformats.org/officeDocument/2006/relationships/image" Target="../media/image23.png"/><Relationship Id="rId4" Type="http://schemas.openxmlformats.org/officeDocument/2006/relationships/image" Target="../media/image22.jpe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Documents%20and%20Settings\Lanos\&#1056;&#1072;&#1073;&#1086;&#1095;&#1080;&#1081;%20&#1089;&#1090;&#1086;&#1083;\&#1053;&#1077;&#1080;&#1079;&#1074;&#1077;&#1089;&#1090;&#1085;&#1099;&#1081;%20&#1080;&#1089;&#1087;&#1086;&#1083;&#1085;&#1080;&#1090;&#1077;&#1083;&#1100;%20-%20&#1042;%20&#1084;&#1072;&#1096;&#1080;&#1085;&#1077;%20&#1074;%20&#1084;&#1072;&#1096;&#1080;&#1085;&#1077;%20&#1096;&#1086;&#1092;&#1077;&#1088;%20&#1075;&#1091;&#1076;&#1080;&#1090;%20(www.hotplayer.ru).mp3" TargetMode="External"/><Relationship Id="rId5" Type="http://schemas.openxmlformats.org/officeDocument/2006/relationships/image" Target="../media/image26.png"/><Relationship Id="rId4" Type="http://schemas.openxmlformats.org/officeDocument/2006/relationships/image" Target="../media/image25.jpe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Documents%20and%20Settings\Lanos\&#1056;&#1072;&#1073;&#1086;&#1095;&#1080;&#1081;%20&#1089;&#1090;&#1086;&#1083;\&#1053;&#1077;&#1080;&#1079;&#1074;&#1077;&#1089;&#1090;&#1085;&#1099;&#1081;%20&#1080;&#1089;&#1087;&#1086;&#1083;&#1085;&#1080;&#1090;&#1077;&#1083;&#1100;%20-%20&#1042;%20&#1084;&#1072;&#1096;&#1080;&#1085;&#1077;%20&#1074;%20&#1084;&#1072;&#1096;&#1080;&#1085;&#1077;%20&#1096;&#1086;&#1092;&#1077;&#1088;%20&#1075;&#1091;&#1076;&#1080;&#1090;%20(www.hotplayer.ru).mp3" TargetMode="External"/><Relationship Id="rId5" Type="http://schemas.openxmlformats.org/officeDocument/2006/relationships/image" Target="../media/image7.png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11.png"/><Relationship Id="rId2" Type="http://schemas.openxmlformats.org/officeDocument/2006/relationships/audio" Target="file:///C:\Documents%20and%20Settings\Lanos\&#1056;&#1072;&#1073;&#1086;&#1095;&#1080;&#1081;%20&#1089;&#1090;&#1086;&#1083;\&#1047;&#1080;&#1084;&#1072;%20-%20&#1042;&#1086;&#1090;%20&#1079;&#1080;&#1084;&#1072;%20&#1082;&#1088;&#1091;&#1075;&#1086;&#1084;%20&#1073;&#1077;&#1083;&#1086;%20(www.hotplayer.ru).mp3" TargetMode="External"/><Relationship Id="rId1" Type="http://schemas.openxmlformats.org/officeDocument/2006/relationships/audio" Target="file:///C:\Documents%20and%20Settings\Lanos\&#1056;&#1072;&#1073;&#1086;&#1095;&#1080;&#1081;%20&#1089;&#1090;&#1086;&#1083;\&#1051;&#1102;&#1073;&#1086;&#1079;&#1085;&#1072;&#1081;&#1082;&#1080;.%20&#1047;&#1080;&#1084;&#1085;&#1080;&#1077;%20&#1087;&#1077;&#1089;&#1085;&#1080;%20-%20&#1042;&#1054;&#1058;%20&#1047;&#1048;&#1052;&#1040;,%20&#1050;&#1056;&#1059;&#1043;&#1054;&#1052;%20&#1041;&#1045;&#1051;&#1054;%20(www.hotplayer.ru).mp3" TargetMode="External"/><Relationship Id="rId6" Type="http://schemas.openxmlformats.org/officeDocument/2006/relationships/image" Target="../media/image7.png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Documents%20and%20Settings\Lanos\&#1056;&#1072;&#1073;&#1086;&#1095;&#1080;&#1081;%20&#1089;&#1090;&#1086;&#1083;\Prazdnik_kazhdyy_den__ml_gr_2_disk_-_66_&#1052;&#1072;&#1096;&#1077;&#1085;&#1100;&#1082;&#1072;%20-%20&#1052;&#1072;&#1096;&#1072;.mp3" TargetMode="External"/><Relationship Id="rId5" Type="http://schemas.openxmlformats.org/officeDocument/2006/relationships/image" Target="../media/image11.png"/><Relationship Id="rId4" Type="http://schemas.openxmlformats.org/officeDocument/2006/relationships/image" Target="../media/image16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910" y="428604"/>
            <a:ext cx="7815290" cy="3809014"/>
          </a:xfr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</a:pPr>
            <a:r>
              <a:rPr lang="ru-RU" sz="3100" dirty="0"/>
              <a:t/>
            </a:r>
            <a:br>
              <a:rPr lang="ru-RU" sz="3100" dirty="0"/>
            </a:br>
            <a:r>
              <a:rPr lang="ru-RU" sz="2000" spc="-1" dirty="0" smtClean="0">
                <a:uFill>
                  <a:solidFill>
                    <a:srgbClr val="FFFFFF"/>
                  </a:solidFill>
                </a:uFill>
              </a:rPr>
              <a:t> МБДОУ </a:t>
            </a:r>
            <a:r>
              <a:rPr lang="ru-RU" sz="2000" spc="-1" dirty="0" err="1" smtClean="0">
                <a:uFill>
                  <a:solidFill>
                    <a:srgbClr val="FFFFFF"/>
                  </a:solidFill>
                </a:uFill>
              </a:rPr>
              <a:t>д</a:t>
            </a:r>
            <a:r>
              <a:rPr lang="ru-RU" sz="2000" spc="-1" dirty="0" smtClean="0">
                <a:uFill>
                  <a:solidFill>
                    <a:srgbClr val="FFFFFF"/>
                  </a:solidFill>
                </a:uFill>
              </a:rPr>
              <a:t>/с № 5»Родничок» </a:t>
            </a:r>
            <a:br>
              <a:rPr lang="ru-RU" sz="2000" spc="-1" dirty="0" smtClean="0">
                <a:uFill>
                  <a:solidFill>
                    <a:srgbClr val="FFFFFF"/>
                  </a:solidFill>
                </a:uFill>
              </a:rPr>
            </a:br>
            <a:r>
              <a:rPr lang="ru-RU" sz="2200" spc="-1" dirty="0" smtClean="0">
                <a:uFill>
                  <a:solidFill>
                    <a:srgbClr val="FFFFFF"/>
                  </a:solidFill>
                </a:uFill>
              </a:rPr>
              <a:t>комбинированного</a:t>
            </a:r>
            <a:r>
              <a:rPr lang="ru-RU" sz="2000" spc="-1" dirty="0" smtClean="0">
                <a:uFill>
                  <a:solidFill>
                    <a:srgbClr val="FFFFFF"/>
                  </a:solidFill>
                </a:uFill>
              </a:rPr>
              <a:t> вида с. Сарыг-Сеп</a:t>
            </a:r>
            <a:r>
              <a:rPr lang="ru-RU" sz="31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
</a:t>
            </a:r>
            <a:r>
              <a:rPr lang="ru-RU" sz="3600" b="1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Дистанционное</a:t>
            </a:r>
            <a:r>
              <a:rPr lang="ru-RU" sz="3100" b="1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обучение </a:t>
            </a:r>
            <a:br>
              <a:rPr lang="ru-RU" sz="3100" b="1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</a:br>
            <a:r>
              <a:rPr lang="ru-RU" sz="31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1 неделя (с 31 января по 7 февраля 2022г.)</a:t>
            </a:r>
            <a:br>
              <a:rPr lang="ru-RU" sz="31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</a:br>
            <a:r>
              <a:rPr lang="en-US" sz="3100" b="1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I</a:t>
            </a:r>
            <a:r>
              <a:rPr lang="kk-KZ" sz="3100" b="1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младшая</a:t>
            </a:r>
            <a:r>
              <a:rPr lang="ru-RU" sz="3100" b="1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группа (2-3 года) </a:t>
            </a:r>
            <a:r>
              <a:rPr lang="ru-RU" sz="3100" dirty="0" smtClean="0"/>
              <a:t/>
            </a:r>
            <a:br>
              <a:rPr lang="ru-RU" sz="3100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>               </a:t>
            </a:r>
            <a:r>
              <a:rPr lang="ru-RU" sz="5300" dirty="0" smtClean="0">
                <a:solidFill>
                  <a:srgbClr val="002060"/>
                </a:solidFill>
              </a:rPr>
              <a:t>Тема: «День рожденья куклы Маши»</a:t>
            </a:r>
            <a:endParaRPr lang="ru-RU" sz="5300" dirty="0">
              <a:solidFill>
                <a:srgbClr val="00206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85852" y="5143512"/>
            <a:ext cx="7286676" cy="769640"/>
          </a:xfrm>
        </p:spPr>
        <p:txBody>
          <a:bodyPr>
            <a:normAutofit fontScale="25000" lnSpcReduction="20000"/>
          </a:bodyPr>
          <a:lstStyle/>
          <a:p>
            <a:pPr algn="r"/>
            <a:r>
              <a:rPr lang="ru-RU" sz="11200" spc="-1" dirty="0" smtClean="0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</a:rPr>
              <a:t>       Выполнил: музыкальный руководитель Трегубова В.В</a:t>
            </a:r>
            <a:r>
              <a:rPr lang="ru-RU" sz="5900" spc="-1" dirty="0" smtClean="0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</a:rPr>
              <a:t>.</a:t>
            </a:r>
            <a:endParaRPr lang="ru-RU" sz="5900" spc="-1" dirty="0" smtClean="0">
              <a:solidFill>
                <a:srgbClr val="00206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r"/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9794816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 l="-23000" r="-2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«Танец с ленточками»</a:t>
            </a:r>
            <a:br>
              <a:rPr lang="ru-RU" dirty="0" smtClean="0"/>
            </a:br>
            <a:r>
              <a:rPr lang="ru-RU" sz="2400" i="1" dirty="0" smtClean="0"/>
              <a:t>Потанцуйте с ребёнком</a:t>
            </a:r>
            <a:endParaRPr lang="ru-RU" i="1" dirty="0"/>
          </a:p>
        </p:txBody>
      </p:sp>
      <p:pic>
        <p:nvPicPr>
          <p:cNvPr id="4" name="Содержимое 3" descr="дети танцуют2.jpg"/>
          <p:cNvPicPr>
            <a:picLocks noGrp="1" noChangeAspect="1"/>
          </p:cNvPicPr>
          <p:nvPr>
            <p:ph idx="1"/>
          </p:nvPr>
        </p:nvPicPr>
        <p:blipFill>
          <a:blip r:embed="rId4" cstate="print"/>
          <a:stretch>
            <a:fillRect/>
          </a:stretch>
        </p:blipFill>
        <p:spPr>
          <a:xfrm>
            <a:off x="1000100" y="1500174"/>
            <a:ext cx="7335863" cy="4881683"/>
          </a:xfrm>
        </p:spPr>
      </p:pic>
      <p:pic>
        <p:nvPicPr>
          <p:cNvPr id="5" name="06 Веселые пары Штраус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5" cstate="print"/>
          <a:stretch>
            <a:fillRect/>
          </a:stretch>
        </p:blipFill>
        <p:spPr>
          <a:xfrm>
            <a:off x="7500958" y="785794"/>
            <a:ext cx="642942" cy="64294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0280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t="-2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28662" y="1000108"/>
            <a:ext cx="8429652" cy="4525963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Наша Маша нарядилась в красные сапожки,</a:t>
            </a:r>
          </a:p>
          <a:p>
            <a:pPr>
              <a:buNone/>
            </a:pPr>
            <a:r>
              <a:rPr lang="ru-RU" dirty="0" smtClean="0"/>
              <a:t>В кружевное платьице, вышла на дорожку.</a:t>
            </a:r>
          </a:p>
          <a:p>
            <a:pPr>
              <a:buNone/>
            </a:pPr>
            <a:r>
              <a:rPr lang="ru-RU" dirty="0" smtClean="0"/>
              <a:t>Хочет кукла поплясать, </a:t>
            </a:r>
          </a:p>
          <a:p>
            <a:pPr>
              <a:buNone/>
            </a:pPr>
            <a:r>
              <a:rPr lang="ru-RU" dirty="0" smtClean="0"/>
              <a:t>своё платье показать.</a:t>
            </a:r>
          </a:p>
          <a:p>
            <a:pPr>
              <a:buNone/>
            </a:pPr>
            <a:r>
              <a:rPr lang="ru-RU" dirty="0" smtClean="0"/>
              <a:t>Да и мы сплясать все рады, </a:t>
            </a:r>
          </a:p>
          <a:p>
            <a:pPr>
              <a:buNone/>
            </a:pPr>
            <a:r>
              <a:rPr lang="ru-RU" dirty="0" smtClean="0"/>
              <a:t>показать свои наряды.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57290" y="274638"/>
            <a:ext cx="6715172" cy="2154230"/>
          </a:xfrm>
        </p:spPr>
        <p:txBody>
          <a:bodyPr>
            <a:normAutofit fontScale="90000"/>
          </a:bodyPr>
          <a:lstStyle/>
          <a:p>
            <a:r>
              <a:rPr lang="ru-RU" b="1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Зимняя пляска </a:t>
            </a:r>
            <a:r>
              <a:rPr lang="ru-RU" b="1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/>
            </a:r>
            <a:br>
              <a:rPr lang="ru-RU" b="1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</a:br>
            <a:r>
              <a:rPr lang="ru-RU" sz="2700" i="1" spc="-1" dirty="0" smtClean="0">
                <a:uFill>
                  <a:solidFill>
                    <a:srgbClr val="FFFFFF"/>
                  </a:solidFill>
                </a:uFill>
                <a:cs typeface="Times New Roman" pitchFamily="18" charset="0"/>
              </a:rPr>
              <a:t>Выполнять </a:t>
            </a:r>
            <a:r>
              <a:rPr lang="ru-RU" sz="2700" i="1" spc="-1" dirty="0" smtClean="0">
                <a:uFill>
                  <a:solidFill>
                    <a:srgbClr val="FFFFFF"/>
                  </a:solidFill>
                </a:uFill>
                <a:cs typeface="Times New Roman" pitchFamily="18" charset="0"/>
              </a:rPr>
              <a:t>движения в соответствии со  словами песенки.</a:t>
            </a:r>
            <a:r>
              <a:rPr lang="ru-RU" i="1" spc="-1" dirty="0" smtClean="0">
                <a:uFill>
                  <a:solidFill>
                    <a:srgbClr val="FFFFFF"/>
                  </a:solidFill>
                </a:uFill>
                <a:cs typeface="Times New Roman" pitchFamily="18" charset="0"/>
              </a:rPr>
              <a:t/>
            </a:r>
            <a:br>
              <a:rPr lang="ru-RU" i="1" spc="-1" dirty="0" smtClean="0">
                <a:uFill>
                  <a:solidFill>
                    <a:srgbClr val="FFFFFF"/>
                  </a:solidFill>
                </a:uFill>
                <a:cs typeface="Times New Roman" pitchFamily="18" charset="0"/>
              </a:rPr>
            </a:br>
            <a:endParaRPr lang="ru-RU" dirty="0"/>
          </a:p>
        </p:txBody>
      </p:sp>
      <p:pic>
        <p:nvPicPr>
          <p:cNvPr id="4" name="Содержимое 3" descr="images.jpg"/>
          <p:cNvPicPr>
            <a:picLocks noGrp="1" noChangeAspect="1"/>
          </p:cNvPicPr>
          <p:nvPr>
            <p:ph idx="1"/>
          </p:nvPr>
        </p:nvPicPr>
        <p:blipFill>
          <a:blip r:embed="rId4" cstate="print"/>
          <a:stretch>
            <a:fillRect/>
          </a:stretch>
        </p:blipFill>
        <p:spPr>
          <a:xfrm>
            <a:off x="642910" y="2071678"/>
            <a:ext cx="7950733" cy="4000527"/>
          </a:xfrm>
        </p:spPr>
      </p:pic>
      <p:pic>
        <p:nvPicPr>
          <p:cNvPr id="6" name="Танцуй малыш - Мы погреемся немножко (www.hotplayer.ru)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5" cstate="print"/>
          <a:stretch>
            <a:fillRect/>
          </a:stretch>
        </p:blipFill>
        <p:spPr>
          <a:xfrm>
            <a:off x="7358082" y="357166"/>
            <a:ext cx="642942" cy="64294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036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25000" r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456" y="928670"/>
            <a:ext cx="6286544" cy="5197493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Вот и кончилась игра,</a:t>
            </a:r>
          </a:p>
          <a:p>
            <a:pPr>
              <a:buNone/>
            </a:pPr>
            <a:r>
              <a:rPr lang="ru-RU" dirty="0" smtClean="0"/>
              <a:t>Возвращаться нам пора.</a:t>
            </a:r>
          </a:p>
          <a:p>
            <a:pPr>
              <a:buNone/>
            </a:pPr>
            <a:r>
              <a:rPr lang="ru-RU" dirty="0" smtClean="0"/>
              <a:t>Подкачаем дружно шины</a:t>
            </a:r>
          </a:p>
          <a:p>
            <a:pPr>
              <a:buNone/>
            </a:pPr>
            <a:r>
              <a:rPr lang="ru-RU" dirty="0" smtClean="0"/>
              <a:t>И поедем на машине.</a:t>
            </a:r>
          </a:p>
          <a:p>
            <a:pPr>
              <a:buNone/>
            </a:pPr>
            <a:r>
              <a:rPr lang="ru-RU" dirty="0" smtClean="0"/>
              <a:t>Скажем Маше: «До свиданья!»</a:t>
            </a:r>
          </a:p>
          <a:p>
            <a:pPr>
              <a:buNone/>
            </a:pPr>
            <a:r>
              <a:rPr lang="ru-RU" dirty="0" smtClean="0"/>
              <a:t>И помашем на прощанье.</a:t>
            </a:r>
          </a:p>
          <a:p>
            <a:pPr>
              <a:buNone/>
            </a:pPr>
            <a:endParaRPr lang="ru-RU" dirty="0" smtClean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 l="-25000" r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785794"/>
            <a:ext cx="8229600" cy="1143000"/>
          </a:xfrm>
        </p:spPr>
        <p:txBody>
          <a:bodyPr/>
          <a:lstStyle/>
          <a:p>
            <a:r>
              <a:rPr lang="ru-RU" dirty="0" smtClean="0"/>
              <a:t>«Машина»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785786" y="1928802"/>
            <a:ext cx="760195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ru-RU" sz="2400" i="1" dirty="0" smtClean="0"/>
              <a:t>Прощаемся с куклой Машей , «садимся в машину» и топающим шагом «уезжаем» домой.</a:t>
            </a:r>
            <a:endParaRPr lang="ru-RU" sz="2400" i="1" dirty="0"/>
          </a:p>
        </p:txBody>
      </p:sp>
      <p:pic>
        <p:nvPicPr>
          <p:cNvPr id="7" name="Содержимое 6" descr="машинка1.jpg"/>
          <p:cNvPicPr>
            <a:picLocks noGrp="1" noChangeAspect="1"/>
          </p:cNvPicPr>
          <p:nvPr>
            <p:ph idx="1"/>
          </p:nvPr>
        </p:nvPicPr>
        <p:blipFill>
          <a:blip r:embed="rId4" cstate="print"/>
          <a:stretch>
            <a:fillRect/>
          </a:stretch>
        </p:blipFill>
        <p:spPr>
          <a:xfrm>
            <a:off x="1785918" y="2857496"/>
            <a:ext cx="5813986" cy="3500462"/>
          </a:xfrm>
        </p:spPr>
      </p:pic>
      <p:pic>
        <p:nvPicPr>
          <p:cNvPr id="6" name="Неизвестный исполнитель - В машине в машине шофер гудит (www.hotplayer.ru)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5" cstate="print"/>
          <a:stretch>
            <a:fillRect/>
          </a:stretch>
        </p:blipFill>
        <p:spPr>
          <a:xfrm>
            <a:off x="7500958" y="1285860"/>
            <a:ext cx="714380" cy="71438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5885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1357298"/>
            <a:ext cx="8229600" cy="1000132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Уважаемые родители!</a:t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00100" y="2428868"/>
            <a:ext cx="7143800" cy="3571900"/>
          </a:xfrm>
        </p:spPr>
        <p:txBody>
          <a:bodyPr/>
          <a:lstStyle/>
          <a:p>
            <a:pPr algn="ctr">
              <a:buNone/>
            </a:pPr>
            <a:endParaRPr lang="ru-RU" sz="1800" b="1" dirty="0" smtClean="0"/>
          </a:p>
          <a:p>
            <a:pPr algn="ctr">
              <a:buNone/>
            </a:pPr>
            <a:r>
              <a:rPr lang="ru-RU" dirty="0" smtClean="0"/>
              <a:t>Во время деятельности с ребенком </a:t>
            </a:r>
          </a:p>
          <a:p>
            <a:pPr algn="ctr">
              <a:buNone/>
            </a:pPr>
            <a:r>
              <a:rPr lang="ru-RU" dirty="0" smtClean="0"/>
              <a:t>сделайте, пожалуйста, фотографии. </a:t>
            </a:r>
          </a:p>
          <a:p>
            <a:pPr algn="ctr">
              <a:buNone/>
            </a:pPr>
            <a:r>
              <a:rPr lang="ru-RU" dirty="0" smtClean="0"/>
              <a:t>Отправить фотографии можно в группу в </a:t>
            </a:r>
            <a:r>
              <a:rPr lang="ru-RU" dirty="0" err="1" smtClean="0"/>
              <a:t>вайбер</a:t>
            </a:r>
            <a:r>
              <a:rPr lang="ru-RU" dirty="0" smtClean="0"/>
              <a:t> или лично вашему воспитателю</a:t>
            </a:r>
            <a:r>
              <a:rPr lang="ru-RU" dirty="0" smtClean="0">
                <a:solidFill>
                  <a:schemeClr val="bg1"/>
                </a:solidFill>
              </a:rPr>
              <a:t>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25000" r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214423"/>
            <a:ext cx="8229600" cy="4500594"/>
          </a:xfrm>
        </p:spPr>
        <p:txBody>
          <a:bodyPr/>
          <a:lstStyle/>
          <a:p>
            <a:pPr marL="0" indent="0" algn="ctr">
              <a:buNone/>
            </a:pPr>
            <a:endParaRPr lang="ru-RU" dirty="0" smtClean="0"/>
          </a:p>
          <a:p>
            <a:pPr marL="0" indent="0" algn="ctr">
              <a:buNone/>
            </a:pP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231181" y="2643182"/>
            <a:ext cx="6681637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5400" b="1" dirty="0" smtClean="0">
                <a:ln w="11430"/>
                <a:solidFill>
                  <a:srgbClr val="7030A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Спасибо за внимание</a:t>
            </a:r>
            <a:endParaRPr lang="ru-RU" sz="5400" b="1" dirty="0">
              <a:ln w="11430"/>
              <a:solidFill>
                <a:srgbClr val="7030A0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="" xmlns:p14="http://schemas.microsoft.com/office/powerpoint/2010/main" val="35226015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25000" r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5554683"/>
          </a:xfrm>
        </p:spPr>
        <p:txBody>
          <a:bodyPr>
            <a:normAutofit/>
          </a:bodyPr>
          <a:lstStyle/>
          <a:p>
            <a:pPr algn="ctr">
              <a:lnSpc>
                <a:spcPct val="100000"/>
              </a:lnSpc>
              <a:buNone/>
            </a:pPr>
            <a:endParaRPr lang="ru-RU" sz="3600" b="1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algn="ctr">
              <a:lnSpc>
                <a:spcPct val="100000"/>
              </a:lnSpc>
              <a:buNone/>
            </a:pPr>
            <a:r>
              <a:rPr lang="ru-RU" sz="3600" b="1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Прочитайте стихотворение</a:t>
            </a:r>
          </a:p>
          <a:p>
            <a:r>
              <a:rPr lang="ru-RU" sz="900" dirty="0" smtClean="0"/>
              <a:t> </a:t>
            </a:r>
            <a:r>
              <a:rPr lang="ru-RU" sz="100" dirty="0" smtClean="0"/>
              <a:t>           </a:t>
            </a:r>
            <a:endParaRPr lang="ru-RU" sz="100" dirty="0" smtClean="0">
              <a:solidFill>
                <a:schemeClr val="bg1"/>
              </a:solidFill>
            </a:endParaRP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Нынче праздник куклы нашей,</a:t>
            </a:r>
          </a:p>
          <a:p>
            <a:pPr>
              <a:buNone/>
            </a:pPr>
            <a:r>
              <a:rPr lang="ru-RU" dirty="0" smtClean="0"/>
              <a:t>Именины куклы Маши.</a:t>
            </a:r>
          </a:p>
          <a:p>
            <a:pPr>
              <a:buNone/>
            </a:pPr>
            <a:r>
              <a:rPr lang="ru-RU" dirty="0" smtClean="0"/>
              <a:t>Чтоб попасть на именины,</a:t>
            </a:r>
          </a:p>
          <a:p>
            <a:pPr>
              <a:buNone/>
            </a:pPr>
            <a:r>
              <a:rPr lang="ru-RU" dirty="0" smtClean="0"/>
              <a:t>Мы поедем на машине.</a:t>
            </a:r>
          </a:p>
        </p:txBody>
      </p:sp>
      <p:pic>
        <p:nvPicPr>
          <p:cNvPr id="5" name="Рисунок 4" descr="1кукла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929322" y="1857364"/>
            <a:ext cx="2786082" cy="414884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 l="-25000" r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smtClean="0"/>
              <a:t>«Машина»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sz="2400" b="1" i="1" dirty="0" smtClean="0"/>
              <a:t>Топающим шагом «едем на машине»</a:t>
            </a:r>
            <a:endParaRPr lang="ru-RU" b="1" i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В машине, в машине</a:t>
            </a:r>
          </a:p>
          <a:p>
            <a:pPr>
              <a:buNone/>
            </a:pPr>
            <a:r>
              <a:rPr lang="ru-RU" dirty="0" smtClean="0"/>
              <a:t>Шофёр сидит.</a:t>
            </a:r>
          </a:p>
          <a:p>
            <a:pPr>
              <a:buNone/>
            </a:pPr>
            <a:r>
              <a:rPr lang="ru-RU" dirty="0" smtClean="0"/>
              <a:t>Машина, машина</a:t>
            </a:r>
          </a:p>
          <a:p>
            <a:pPr>
              <a:buNone/>
            </a:pPr>
            <a:r>
              <a:rPr lang="ru-RU" dirty="0" smtClean="0"/>
              <a:t>Идёт, гудит.</a:t>
            </a:r>
          </a:p>
          <a:p>
            <a:pPr>
              <a:buNone/>
            </a:pPr>
            <a:r>
              <a:rPr lang="ru-RU" dirty="0" err="1" smtClean="0"/>
              <a:t>Би</a:t>
            </a:r>
            <a:r>
              <a:rPr lang="ru-RU" dirty="0" smtClean="0"/>
              <a:t> – </a:t>
            </a:r>
            <a:r>
              <a:rPr lang="ru-RU" dirty="0" err="1" smtClean="0"/>
              <a:t>би</a:t>
            </a:r>
            <a:r>
              <a:rPr lang="ru-RU" dirty="0" smtClean="0"/>
              <a:t> – </a:t>
            </a:r>
            <a:r>
              <a:rPr lang="ru-RU" dirty="0" err="1" smtClean="0"/>
              <a:t>би</a:t>
            </a:r>
            <a:r>
              <a:rPr lang="ru-RU" dirty="0" smtClean="0"/>
              <a:t>, </a:t>
            </a:r>
            <a:r>
              <a:rPr lang="ru-RU" dirty="0" err="1" smtClean="0"/>
              <a:t>би</a:t>
            </a:r>
            <a:r>
              <a:rPr lang="ru-RU" dirty="0" smtClean="0"/>
              <a:t> – </a:t>
            </a:r>
            <a:r>
              <a:rPr lang="ru-RU" dirty="0" err="1" smtClean="0"/>
              <a:t>би</a:t>
            </a:r>
            <a:r>
              <a:rPr lang="ru-RU" dirty="0" smtClean="0"/>
              <a:t> – </a:t>
            </a:r>
            <a:r>
              <a:rPr lang="ru-RU" dirty="0" err="1" smtClean="0"/>
              <a:t>би</a:t>
            </a:r>
            <a:r>
              <a:rPr lang="ru-RU" dirty="0" smtClean="0"/>
              <a:t>!</a:t>
            </a:r>
            <a:endParaRPr lang="ru-RU" dirty="0"/>
          </a:p>
        </p:txBody>
      </p:sp>
      <p:pic>
        <p:nvPicPr>
          <p:cNvPr id="4" name="Рисунок 3" descr="машинка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143504" y="1857364"/>
            <a:ext cx="3643338" cy="3643338"/>
          </a:xfrm>
          <a:prstGeom prst="rect">
            <a:avLst/>
          </a:prstGeom>
        </p:spPr>
      </p:pic>
      <p:pic>
        <p:nvPicPr>
          <p:cNvPr id="5" name="Неизвестный исполнитель - В машине в машине шофер гудит (www.hotplayer.ru)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5" cstate="print"/>
          <a:stretch>
            <a:fillRect/>
          </a:stretch>
        </p:blipFill>
        <p:spPr>
          <a:xfrm>
            <a:off x="5214942" y="1643050"/>
            <a:ext cx="642942" cy="64294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5885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14400" y="1571612"/>
            <a:ext cx="8229600" cy="4554551"/>
          </a:xfrm>
        </p:spPr>
        <p:txBody>
          <a:bodyPr/>
          <a:lstStyle/>
          <a:p>
            <a:pPr algn="ctr">
              <a:buNone/>
            </a:pPr>
            <a:r>
              <a:rPr lang="ru-RU" dirty="0" smtClean="0"/>
              <a:t>Нынче Машин день рожденья,</a:t>
            </a:r>
          </a:p>
          <a:p>
            <a:pPr algn="ctr">
              <a:buNone/>
            </a:pPr>
            <a:r>
              <a:rPr lang="ru-RU" dirty="0" smtClean="0"/>
              <a:t>Праздник радости, веселья.</a:t>
            </a:r>
          </a:p>
          <a:p>
            <a:pPr algn="ctr">
              <a:buNone/>
            </a:pPr>
            <a:r>
              <a:rPr lang="ru-RU" dirty="0" smtClean="0"/>
              <a:t>Много к ней пришло гостей –</a:t>
            </a:r>
          </a:p>
          <a:p>
            <a:pPr algn="ctr">
              <a:buNone/>
            </a:pPr>
            <a:r>
              <a:rPr lang="ru-RU" dirty="0" smtClean="0"/>
              <a:t>Наших маленьких друзей.</a:t>
            </a:r>
          </a:p>
          <a:p>
            <a:pPr algn="ctr">
              <a:buNone/>
            </a:pPr>
            <a:r>
              <a:rPr lang="ru-RU" dirty="0" smtClean="0"/>
              <a:t>Поздравленья Маше шлём,</a:t>
            </a:r>
          </a:p>
          <a:p>
            <a:pPr algn="ctr">
              <a:buNone/>
            </a:pPr>
            <a:r>
              <a:rPr lang="ru-RU" dirty="0" smtClean="0"/>
              <a:t>Дружно песенку поём.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11222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bg1">
                    <a:lumMod val="75000"/>
                  </a:schemeClr>
                </a:solidFill>
              </a:rPr>
              <a:t>«Зима»</a:t>
            </a:r>
            <a:br>
              <a:rPr lang="ru-RU" dirty="0" smtClean="0">
                <a:solidFill>
                  <a:schemeClr val="bg1">
                    <a:lumMod val="75000"/>
                  </a:schemeClr>
                </a:solidFill>
              </a:rPr>
            </a:br>
            <a:r>
              <a:rPr lang="ru-RU" sz="2400" dirty="0" smtClean="0">
                <a:solidFill>
                  <a:schemeClr val="bg1">
                    <a:lumMod val="75000"/>
                  </a:schemeClr>
                </a:solidFill>
              </a:rPr>
              <a:t>Спойте </a:t>
            </a:r>
            <a:r>
              <a:rPr lang="ru-RU" sz="2400" dirty="0" smtClean="0">
                <a:solidFill>
                  <a:schemeClr val="bg1">
                    <a:lumMod val="75000"/>
                  </a:schemeClr>
                </a:solidFill>
              </a:rPr>
              <a:t>песенку</a:t>
            </a:r>
            <a:endParaRPr lang="ru-RU" dirty="0">
              <a:solidFill>
                <a:schemeClr val="bg1">
                  <a:lumMod val="75000"/>
                </a:schemeClr>
              </a:solidFill>
            </a:endParaRPr>
          </a:p>
        </p:txBody>
      </p:sp>
      <p:pic>
        <p:nvPicPr>
          <p:cNvPr id="4" name="Содержимое 3" descr="слова.jpg"/>
          <p:cNvPicPr>
            <a:picLocks noGrp="1" noChangeAspect="1"/>
          </p:cNvPicPr>
          <p:nvPr>
            <p:ph idx="1"/>
          </p:nvPr>
        </p:nvPicPr>
        <p:blipFill>
          <a:blip r:embed="rId5" cstate="print"/>
          <a:srcRect l="32292" t="3802" r="7292" b="6861"/>
          <a:stretch>
            <a:fillRect/>
          </a:stretch>
        </p:blipFill>
        <p:spPr>
          <a:xfrm>
            <a:off x="2214546" y="1428736"/>
            <a:ext cx="4368260" cy="3357586"/>
          </a:xfrm>
          <a:prstGeom prst="rect">
            <a:avLst/>
          </a:prstGeom>
        </p:spPr>
      </p:pic>
      <p:pic>
        <p:nvPicPr>
          <p:cNvPr id="7" name="Любознайки. Зимние песни - ВОТ ЗИМА, КРУГОМ БЕЛО (www.hotplayer.ru)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6" cstate="print"/>
          <a:stretch>
            <a:fillRect/>
          </a:stretch>
        </p:blipFill>
        <p:spPr>
          <a:xfrm>
            <a:off x="1428728" y="571480"/>
            <a:ext cx="642942" cy="642942"/>
          </a:xfrm>
          <a:prstGeom prst="rect">
            <a:avLst/>
          </a:prstGeom>
        </p:spPr>
      </p:pic>
      <p:pic>
        <p:nvPicPr>
          <p:cNvPr id="8" name="Зима - Вот зима кругом бело (www.hotplayer.ru).mp3">
            <a:hlinkClick r:id="" action="ppaction://media"/>
          </p:cNvPr>
          <p:cNvPicPr>
            <a:picLocks noRot="1" noChangeAspect="1"/>
          </p:cNvPicPr>
          <p:nvPr>
            <a:audioFile r:link="rId2"/>
          </p:nvPr>
        </p:nvPicPr>
        <p:blipFill>
          <a:blip r:embed="rId7" cstate="print"/>
          <a:stretch>
            <a:fillRect/>
          </a:stretch>
        </p:blipFill>
        <p:spPr>
          <a:xfrm>
            <a:off x="7500958" y="642918"/>
            <a:ext cx="642942" cy="64294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64759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63062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>
                <p:cTn id="13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на горке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2149848" y="1600200"/>
            <a:ext cx="4844303" cy="4525963"/>
          </a:xfrm>
        </p:spPr>
      </p:pic>
      <p:pic>
        <p:nvPicPr>
          <p:cNvPr id="5" name="Рисунок 4" descr="с горки2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165199"/>
            <a:ext cx="9144000" cy="6527602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428604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ru-RU" dirty="0" smtClean="0">
                <a:solidFill>
                  <a:schemeClr val="bg1">
                    <a:lumMod val="85000"/>
                  </a:schemeClr>
                </a:solidFill>
              </a:rPr>
              <a:t>Наша Маша веселится,</a:t>
            </a:r>
          </a:p>
          <a:p>
            <a:pPr>
              <a:buNone/>
            </a:pPr>
            <a:r>
              <a:rPr lang="ru-RU" dirty="0" smtClean="0">
                <a:solidFill>
                  <a:schemeClr val="bg1">
                    <a:lumMod val="85000"/>
                  </a:schemeClr>
                </a:solidFill>
              </a:rPr>
              <a:t>Любит с горки прокатиться. </a:t>
            </a:r>
          </a:p>
          <a:p>
            <a:pPr>
              <a:buNone/>
            </a:pPr>
            <a:r>
              <a:rPr lang="ru-RU" dirty="0" smtClean="0">
                <a:solidFill>
                  <a:schemeClr val="bg1"/>
                </a:solidFill>
              </a:rPr>
              <a:t>Так давайте </a:t>
            </a:r>
            <a:r>
              <a:rPr lang="ru-RU" dirty="0" smtClean="0">
                <a:solidFill>
                  <a:schemeClr val="bg1">
                    <a:lumMod val="85000"/>
                  </a:schemeClr>
                </a:solidFill>
              </a:rPr>
              <a:t>же для Маши</a:t>
            </a:r>
          </a:p>
          <a:p>
            <a:pPr>
              <a:buNone/>
            </a:pPr>
            <a:r>
              <a:rPr lang="ru-RU" dirty="0" smtClean="0">
                <a:solidFill>
                  <a:schemeClr val="bg1">
                    <a:lumMod val="85000"/>
                  </a:schemeClr>
                </a:solidFill>
              </a:rPr>
              <a:t>Мы исполним песню нашу.</a:t>
            </a:r>
            <a:endParaRPr lang="ru-RU" dirty="0">
              <a:solidFill>
                <a:schemeClr val="bg1">
                  <a:lumMod val="85000"/>
                </a:schemeClr>
              </a:solidFill>
            </a:endParaRPr>
          </a:p>
        </p:txBody>
      </p:sp>
      <p:pic>
        <p:nvPicPr>
          <p:cNvPr id="5" name="Рисунок 4" descr="горка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571868" y="2714620"/>
            <a:ext cx="5214974" cy="3851195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 l="-25000" r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785794"/>
            <a:ext cx="8229600" cy="1071570"/>
          </a:xfrm>
        </p:spPr>
        <p:txBody>
          <a:bodyPr>
            <a:normAutofit fontScale="90000"/>
          </a:bodyPr>
          <a:lstStyle/>
          <a:p>
            <a:r>
              <a:rPr lang="ru-RU" b="1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         </a:t>
            </a:r>
            <a:r>
              <a:rPr lang="ru-RU" b="1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«Машенька – Маша»       -</a:t>
            </a:r>
            <a:br>
              <a:rPr lang="ru-RU" b="1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</a:br>
            <a:r>
              <a:rPr lang="ru-RU" sz="2700" i="1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Спойте </a:t>
            </a:r>
            <a:r>
              <a:rPr lang="ru-RU" sz="2700" i="1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песенку с ребёнком       </a:t>
            </a:r>
            <a:r>
              <a:rPr lang="ru-RU" b="1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/>
            </a:r>
            <a:br>
              <a:rPr lang="ru-RU" b="1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</a:br>
            <a:r>
              <a:rPr lang="ru-RU" b="1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-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600200"/>
            <a:ext cx="8186766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   </a:t>
            </a:r>
            <a:r>
              <a:rPr lang="ru-RU" sz="900" dirty="0" smtClean="0"/>
              <a:t> </a:t>
            </a:r>
            <a:r>
              <a:rPr lang="ru-RU" sz="100" dirty="0" smtClean="0"/>
              <a:t>           </a:t>
            </a:r>
          </a:p>
          <a:p>
            <a:pPr>
              <a:buNone/>
            </a:pPr>
            <a:r>
              <a:rPr lang="ru-RU" dirty="0" smtClean="0"/>
              <a:t>Машенька – Маша,</a:t>
            </a:r>
          </a:p>
          <a:p>
            <a:pPr>
              <a:buNone/>
            </a:pPr>
            <a:r>
              <a:rPr lang="ru-RU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Куколка наша. </a:t>
            </a:r>
          </a:p>
          <a:p>
            <a:pPr>
              <a:buNone/>
            </a:pPr>
            <a:r>
              <a:rPr lang="ru-RU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В санки садилась,</a:t>
            </a:r>
          </a:p>
          <a:p>
            <a:pPr>
              <a:buNone/>
            </a:pPr>
            <a:r>
              <a:rPr lang="ru-RU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С горки покатилась.</a:t>
            </a:r>
          </a:p>
          <a:p>
            <a:endParaRPr lang="ru-RU" dirty="0"/>
          </a:p>
        </p:txBody>
      </p:sp>
      <p:pic>
        <p:nvPicPr>
          <p:cNvPr id="8" name="Рисунок 7" descr="кукла с санками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429124" y="2071678"/>
            <a:ext cx="4528548" cy="3857652"/>
          </a:xfrm>
          <a:prstGeom prst="rect">
            <a:avLst/>
          </a:prstGeom>
        </p:spPr>
      </p:pic>
      <p:pic>
        <p:nvPicPr>
          <p:cNvPr id="10" name="Prazdnik_kazhdyy_den__ml_gr_2_disk_-_66_Машенька - Маша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5" cstate="print"/>
          <a:stretch>
            <a:fillRect/>
          </a:stretch>
        </p:blipFill>
        <p:spPr>
          <a:xfrm>
            <a:off x="7572396" y="1071546"/>
            <a:ext cx="642942" cy="64294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2250" fill="hold"/>
                                        <p:tgtEl>
                                          <p:spTgt spid="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0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42910" y="-714404"/>
            <a:ext cx="7586690" cy="4429156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>
              <a:buNone/>
            </a:pP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А у Маши  - ленточки.</a:t>
            </a:r>
          </a:p>
          <a:p>
            <a:pPr>
              <a:buNone/>
            </a:pP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Просто загляденье!</a:t>
            </a:r>
          </a:p>
          <a:p>
            <a:pPr>
              <a:buNone/>
            </a:pP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Любит Маша ленточки</a:t>
            </a:r>
          </a:p>
          <a:p>
            <a:pPr>
              <a:buNone/>
            </a:pP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Всем на удивление.</a:t>
            </a:r>
          </a:p>
          <a:p>
            <a:pPr>
              <a:buNone/>
            </a:pP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А мы Машеньке поможем,</a:t>
            </a:r>
          </a:p>
          <a:p>
            <a:pPr>
              <a:buNone/>
            </a:pP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С лентами станцуем тоже.</a:t>
            </a:r>
            <a:endParaRPr lang="ru-RU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pic>
        <p:nvPicPr>
          <p:cNvPr id="5" name="Рисунок 4" descr="ленточки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714876" y="3357562"/>
            <a:ext cx="4101057" cy="3071834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453</TotalTime>
  <Words>243</Words>
  <Application>Microsoft Office PowerPoint</Application>
  <PresentationFormat>Экран (4:3)</PresentationFormat>
  <Paragraphs>65</Paragraphs>
  <Slides>17</Slides>
  <Notes>0</Notes>
  <HiddenSlides>0</HiddenSlides>
  <MMClips>7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Тема Office</vt:lpstr>
      <vt:lpstr>  МБДОУ д/с № 5»Родничок»  комбинированного вида с. Сарыг-Сеп
Дистанционное обучение  1 неделя (с 31 января по 7 февраля 2022г.) I младшая группа (2-3 года)                  Тема: «День рожденья куклы Маши»</vt:lpstr>
      <vt:lpstr>Слайд 2</vt:lpstr>
      <vt:lpstr>«Машина» Топающим шагом «едем на машине»</vt:lpstr>
      <vt:lpstr>Слайд 4</vt:lpstr>
      <vt:lpstr>«Зима» Спойте песенку</vt:lpstr>
      <vt:lpstr>Слайд 6</vt:lpstr>
      <vt:lpstr>Слайд 7</vt:lpstr>
      <vt:lpstr>          «Машенька – Маша»       - Спойте песенку с ребёнком        -</vt:lpstr>
      <vt:lpstr>Слайд 9</vt:lpstr>
      <vt:lpstr>«Танец с ленточками» Потанцуйте с ребёнком</vt:lpstr>
      <vt:lpstr>Слайд 11</vt:lpstr>
      <vt:lpstr>Зимняя пляска  Выполнять движения в соответствии со  словами песенки. </vt:lpstr>
      <vt:lpstr>Слайд 13</vt:lpstr>
      <vt:lpstr>Слайд 14</vt:lpstr>
      <vt:lpstr>«Машина»</vt:lpstr>
      <vt:lpstr>Уважаемые родители! </vt:lpstr>
      <vt:lpstr>Слайд 17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МБДОУ д/с № 5»Родничок» комбинированного вида с.Сарыг-Сеп   Тема: «Название проекта»</dc:title>
  <dc:creator>Ирина</dc:creator>
  <cp:lastModifiedBy>WORK</cp:lastModifiedBy>
  <cp:revision>47</cp:revision>
  <dcterms:created xsi:type="dcterms:W3CDTF">2017-09-25T05:51:55Z</dcterms:created>
  <dcterms:modified xsi:type="dcterms:W3CDTF">2022-01-31T16:38:04Z</dcterms:modified>
</cp:coreProperties>
</file>