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7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6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2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3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99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5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3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7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9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266A7-5932-4FA0-83A2-C57C4A780546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2FCB6-77C6-49D8-B610-FFD59619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8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12191999" cy="658370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955964"/>
            <a:ext cx="9144000" cy="4301836"/>
          </a:xfrm>
        </p:spPr>
        <p:txBody>
          <a:bodyPr/>
          <a:lstStyle/>
          <a:p>
            <a:r>
              <a:rPr lang="ru-RU" sz="2000" dirty="0" smtClean="0"/>
              <a:t>МБДОУ Д/С №5 «РОДНИЧОК» КОМБИНИРОВАННОГО ВИДА </a:t>
            </a:r>
          </a:p>
          <a:p>
            <a:r>
              <a:rPr lang="ru-RU" sz="2000" dirty="0" smtClean="0"/>
              <a:t>С. САРЫГ-СЕП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prstClr val="black"/>
                </a:solidFill>
                <a:latin typeface="Calibri Light" panose="020F0302020204030204"/>
              </a:rPr>
              <a:t>Дистанционное обучение</a:t>
            </a:r>
            <a:br>
              <a:rPr lang="ru-RU" sz="40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>вторая неделя января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  <a:latin typeface="Calibri Light" panose="020F0302020204030204"/>
              </a:rPr>
              <a:t>Подготовительная к </a:t>
            </a:r>
            <a:r>
              <a:rPr lang="ru-RU" sz="1800" smtClean="0">
                <a:solidFill>
                  <a:prstClr val="black"/>
                </a:solidFill>
                <a:latin typeface="Calibri Light" panose="020F0302020204030204"/>
              </a:rPr>
              <a:t>школе группа</a:t>
            </a: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6000" dirty="0">
                <a:solidFill>
                  <a:srgbClr val="7030A0"/>
                </a:solidFill>
                <a:latin typeface="Calibri Light" panose="020F0302020204030204"/>
              </a:rPr>
              <a:t>тема:  «Зима»</a:t>
            </a:r>
            <a:endParaRPr lang="ru-RU" sz="60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47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Разминка: </a:t>
            </a:r>
            <a:br>
              <a:rPr lang="ru-RU" dirty="0" smtClean="0"/>
            </a:br>
            <a:r>
              <a:rPr lang="ru-RU" dirty="0" smtClean="0"/>
              <a:t>ходьба, бег по кругу (галоп)</a:t>
            </a:r>
            <a:endParaRPr lang="ru-RU" dirty="0"/>
          </a:p>
        </p:txBody>
      </p:sp>
      <p:pic>
        <p:nvPicPr>
          <p:cNvPr id="4" name="С. Прокофьев Марш из цикла Детская музыка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237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"/>
            <a:ext cx="12192000" cy="68539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91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Прослушать и разучить песню о зиме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62400" y="734291"/>
            <a:ext cx="326967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 нам на новоселье</a:t>
            </a:r>
          </a:p>
          <a:p>
            <a:r>
              <a:rPr lang="ru-RU" dirty="0" smtClean="0"/>
              <a:t>Жалует зима.</a:t>
            </a:r>
          </a:p>
          <a:p>
            <a:r>
              <a:rPr lang="ru-RU" dirty="0" smtClean="0"/>
              <a:t>А за ней веселье,</a:t>
            </a:r>
          </a:p>
          <a:p>
            <a:r>
              <a:rPr lang="ru-RU" dirty="0" smtClean="0"/>
              <a:t>Снег и кутерьма.</a:t>
            </a:r>
          </a:p>
          <a:p>
            <a:r>
              <a:rPr lang="ru-RU" dirty="0" smtClean="0"/>
              <a:t>ПРИПЕВ:</a:t>
            </a:r>
          </a:p>
          <a:p>
            <a:r>
              <a:rPr lang="ru-RU" dirty="0" smtClean="0"/>
              <a:t>А ну, снежок, а ну, дружок,</a:t>
            </a:r>
          </a:p>
          <a:p>
            <a:r>
              <a:rPr lang="ru-RU" dirty="0" smtClean="0"/>
              <a:t>Лети, не уставай.</a:t>
            </a:r>
          </a:p>
          <a:p>
            <a:r>
              <a:rPr lang="ru-RU" dirty="0" smtClean="0"/>
              <a:t>И двор, и дом, и всё кругом</a:t>
            </a:r>
          </a:p>
          <a:p>
            <a:r>
              <a:rPr lang="ru-RU" dirty="0" smtClean="0"/>
              <a:t>Теплее укрывай.</a:t>
            </a:r>
          </a:p>
          <a:p>
            <a:r>
              <a:rPr lang="ru-RU" dirty="0" smtClean="0"/>
              <a:t>Нам всего милее</a:t>
            </a:r>
          </a:p>
          <a:p>
            <a:r>
              <a:rPr lang="ru-RU" dirty="0" smtClean="0"/>
              <a:t>Зимние деньки.</a:t>
            </a:r>
          </a:p>
          <a:p>
            <a:r>
              <a:rPr lang="ru-RU" dirty="0" smtClean="0"/>
              <a:t>Снежные аллеи,</a:t>
            </a:r>
          </a:p>
          <a:p>
            <a:r>
              <a:rPr lang="ru-RU" dirty="0" smtClean="0"/>
              <a:t>Лыжи и коньки.</a:t>
            </a:r>
          </a:p>
          <a:p>
            <a:r>
              <a:rPr lang="ru-RU" dirty="0" smtClean="0"/>
              <a:t>Белый снег мохнатый</a:t>
            </a:r>
          </a:p>
          <a:p>
            <a:r>
              <a:rPr lang="ru-RU" dirty="0" smtClean="0"/>
              <a:t>Пляшет за окном.</a:t>
            </a:r>
          </a:p>
          <a:p>
            <a:r>
              <a:rPr lang="ru-RU" dirty="0" smtClean="0"/>
              <a:t>Мы о нём, ребята,</a:t>
            </a:r>
          </a:p>
          <a:p>
            <a:r>
              <a:rPr lang="ru-RU" dirty="0" smtClean="0"/>
              <a:t>Песенку споём</a:t>
            </a:r>
          </a:p>
          <a:p>
            <a:r>
              <a:rPr lang="ru-RU" dirty="0" smtClean="0"/>
              <a:t>К нам на новоселье</a:t>
            </a:r>
          </a:p>
          <a:p>
            <a:r>
              <a:rPr lang="ru-RU" dirty="0" smtClean="0"/>
              <a:t>Жалует зима.</a:t>
            </a:r>
          </a:p>
          <a:p>
            <a:r>
              <a:rPr lang="ru-RU" dirty="0" smtClean="0"/>
              <a:t>А за ней веселье,</a:t>
            </a:r>
          </a:p>
          <a:p>
            <a:r>
              <a:rPr lang="ru-RU" dirty="0" smtClean="0"/>
              <a:t>Снег и кутерьма.</a:t>
            </a:r>
          </a:p>
        </p:txBody>
      </p:sp>
      <p:pic>
        <p:nvPicPr>
          <p:cNvPr id="11" name="❄Детские песни про зиму - Снежная песенка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5381" y="3079346"/>
            <a:ext cx="609600" cy="609600"/>
          </a:xfrm>
          <a:prstGeom prst="rect">
            <a:avLst/>
          </a:prstGeom>
        </p:spPr>
      </p:pic>
      <p:pic>
        <p:nvPicPr>
          <p:cNvPr id="12" name="_Детская%20-%20_Снежная%20Песенка%20(Минус)[freson.cc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536" y="2881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7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77"/>
            <a:ext cx="12192000" cy="6950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4" y="-36806"/>
            <a:ext cx="5694218" cy="69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3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77"/>
            <a:ext cx="12192000" cy="69501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02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Музыкальная танец-игра</a:t>
            </a:r>
            <a:br>
              <a:rPr lang="ru-RU" dirty="0" smtClean="0"/>
            </a:br>
            <a:r>
              <a:rPr lang="ru-RU" dirty="0" smtClean="0"/>
              <a:t>ходьба по кругу, выполняем движения под слова и музыку песни</a:t>
            </a:r>
            <a:endParaRPr lang="ru-RU" dirty="0"/>
          </a:p>
        </p:txBody>
      </p:sp>
      <p:pic>
        <p:nvPicPr>
          <p:cNvPr id="4" name="13 танец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4945" y="3858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3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0548"/>
          </a:xfrm>
        </p:spPr>
        <p:txBody>
          <a:bodyPr/>
          <a:lstStyle/>
          <a:p>
            <a:pPr algn="ctr"/>
            <a:r>
              <a:rPr lang="ru-RU" b="1" dirty="0" smtClean="0"/>
              <a:t>Нарисовать рисунок </a:t>
            </a:r>
            <a:br>
              <a:rPr lang="ru-RU" b="1" dirty="0" smtClean="0"/>
            </a:br>
            <a:r>
              <a:rPr lang="ru-RU" dirty="0" smtClean="0"/>
              <a:t>«зимние забавы»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3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0756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Уважаемые родители! </a:t>
            </a:r>
            <a:br>
              <a:rPr lang="ru-RU" dirty="0" smtClean="0"/>
            </a:br>
            <a:r>
              <a:rPr lang="ru-RU" dirty="0" smtClean="0"/>
              <a:t>Рисунки детей можно отправить в вайбер, вашему воспитателю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072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0758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121</Words>
  <Application>Microsoft Office PowerPoint</Application>
  <PresentationFormat>Широкоэкранный</PresentationFormat>
  <Paragraphs>31</Paragraphs>
  <Slides>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Разминка:  ходьба, бег по кругу (галоп)</vt:lpstr>
      <vt:lpstr>Прослушать и разучить песню о зиме</vt:lpstr>
      <vt:lpstr>Презентация PowerPoint</vt:lpstr>
      <vt:lpstr>Музыкальная танец-игра ходьба по кругу, выполняем движения под слова и музыку песни</vt:lpstr>
      <vt:lpstr>Нарисовать рисунок  «зимние забавы»</vt:lpstr>
      <vt:lpstr>Уважаемые родители!  Рисунки детей можно отправить в вайбер, вашему воспитателю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2022-01-31T05:54:37Z</dcterms:created>
  <dcterms:modified xsi:type="dcterms:W3CDTF">2022-02-02T06:42:46Z</dcterms:modified>
</cp:coreProperties>
</file>