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29" y="476672"/>
            <a:ext cx="7059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7534" y="1245022"/>
            <a:ext cx="517478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Дистанционное  обучение </a:t>
            </a:r>
            <a:b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первая неделя февраля 2022 года</a:t>
            </a:r>
            <a:b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детей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4-5 лет</a:t>
            </a:r>
            <a:r>
              <a:rPr lang="ru-RU" sz="250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/>
            </a:r>
            <a:br>
              <a:rPr lang="ru-RU" sz="250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7800" y="2551837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«Наши эмоции»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4797152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861048"/>
            <a:ext cx="1990725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89064"/>
            <a:ext cx="1311275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80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548680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Рисунок «Нарисуй облако».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/>
              <a:t>А </a:t>
            </a:r>
            <a:r>
              <a:rPr lang="ru-RU" sz="2400" dirty="0"/>
              <a:t>теперь я предлагаю вам нарисовать облако, каждому свое, с определенным настроением. Настроение облака может быть таким же, как у вас. Покажите свое облако </a:t>
            </a:r>
            <a:r>
              <a:rPr lang="ru-RU" sz="2400" dirty="0" smtClean="0"/>
              <a:t>друг другу, расскажите </a:t>
            </a:r>
            <a:r>
              <a:rPr lang="ru-RU" sz="2400" dirty="0"/>
              <a:t>о его настроении. </a:t>
            </a:r>
            <a:endParaRPr lang="ru-RU" sz="2400" dirty="0" smtClean="0"/>
          </a:p>
          <a:p>
            <a:r>
              <a:rPr lang="ru-RU" sz="2400" dirty="0" smtClean="0"/>
              <a:t>(Выполнение задания.)</a:t>
            </a:r>
            <a:endParaRPr lang="ru-RU" sz="2400" dirty="0"/>
          </a:p>
        </p:txBody>
      </p:sp>
      <p:pic>
        <p:nvPicPr>
          <p:cNvPr id="5" name="Рисунок 4" descr="смайлик, смайлик смайлик эмоции, плач смайлики, Разное, оранжевый, грусть png thumbnai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7" y="3817031"/>
            <a:ext cx="165618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злой смайлик иллюстрация, гнев WhatsApp любовь эмоция настроение, злой с, любовь, клипарт, оранжевый png thumbnai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1714500" cy="170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6496"/>
            <a:ext cx="16033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63720"/>
            <a:ext cx="1918706" cy="162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62020"/>
            <a:ext cx="1596675" cy="149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0" y="1887508"/>
            <a:ext cx="1470565" cy="13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16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96679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0783" y="980728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1F497D">
                    <a:lumMod val="75000"/>
                  </a:srgbClr>
                </a:solidFill>
              </a:rPr>
              <a:t>Уважаемые родители!</a:t>
            </a:r>
          </a:p>
          <a:p>
            <a:pPr lvl="0" algn="ctr"/>
            <a:endParaRPr lang="ru-RU" sz="3200" b="1" dirty="0">
              <a:solidFill>
                <a:srgbClr val="1F497D">
                  <a:lumMod val="75000"/>
                </a:srgbClr>
              </a:solidFill>
            </a:endParaRPr>
          </a:p>
          <a:p>
            <a:pPr lvl="0" algn="ctr"/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 Во время деятельности с ребенком, </a:t>
            </a:r>
          </a:p>
          <a:p>
            <a:pPr lvl="0" algn="ctr"/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сделайте пожалуйста фотографии.</a:t>
            </a:r>
          </a:p>
          <a:p>
            <a:pPr lvl="0" algn="ctr"/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Отправить фотографии можно в группу</a:t>
            </a:r>
          </a:p>
          <a:p>
            <a:pPr lvl="0" algn="ctr"/>
            <a:r>
              <a:rPr lang="ru-RU" sz="3200" dirty="0" err="1">
                <a:solidFill>
                  <a:srgbClr val="1F497D">
                    <a:lumMod val="75000"/>
                  </a:srgbClr>
                </a:solidFill>
              </a:rPr>
              <a:t>вайбер</a:t>
            </a:r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 или лично воспитателю.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69" y="4797152"/>
            <a:ext cx="62309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39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2292" y="620688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нам пришли в гости гномы Кирюша и Антоша. </a:t>
            </a:r>
            <a:r>
              <a:rPr lang="ru-RU" dirty="0" smtClean="0"/>
              <a:t>Посмотрите </a:t>
            </a:r>
            <a:r>
              <a:rPr lang="ru-RU" dirty="0"/>
              <a:t>внимательно на гномов, чем они похожи? Чем отличаются? </a:t>
            </a:r>
            <a:endParaRPr lang="ru-RU" dirty="0" smtClean="0"/>
          </a:p>
          <a:p>
            <a:r>
              <a:rPr lang="ru-RU" dirty="0" smtClean="0"/>
              <a:t>Ответ ребёнка: Гномы </a:t>
            </a:r>
            <a:r>
              <a:rPr lang="ru-RU" dirty="0"/>
              <a:t>отличаются настроением. </a:t>
            </a:r>
            <a:endParaRPr lang="ru-RU" dirty="0" smtClean="0"/>
          </a:p>
          <a:p>
            <a:r>
              <a:rPr lang="ru-RU" dirty="0" smtClean="0"/>
              <a:t>Спросите ребёнка: Как ты думаешь, что </a:t>
            </a:r>
            <a:r>
              <a:rPr lang="ru-RU" dirty="0"/>
              <a:t>могло огорчить Кирюшу? Что могло обрадовать Антошу? (</a:t>
            </a:r>
            <a:r>
              <a:rPr lang="ru-RU" dirty="0" smtClean="0"/>
              <a:t>Ответ ребёнка)</a:t>
            </a:r>
          </a:p>
          <a:p>
            <a:r>
              <a:rPr lang="ru-RU" dirty="0" smtClean="0"/>
              <a:t>Наверно</a:t>
            </a:r>
            <a:r>
              <a:rPr lang="ru-RU" dirty="0"/>
              <a:t>, очень печально, когда кто-то не умеет улыбаться. Мы сможем научить Кирюшу улыбаться, если выполним некоторые задания.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1656184" cy="289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1918"/>
            <a:ext cx="1234835" cy="232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4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9378" y="188640"/>
            <a:ext cx="538234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Упражнение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Выбери такое же настроение».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Вам </a:t>
            </a:r>
            <a:r>
              <a:rPr lang="ru-RU" dirty="0"/>
              <a:t>нужно будет внимательно рассмотреть </a:t>
            </a:r>
            <a:r>
              <a:rPr lang="ru-RU" dirty="0" smtClean="0"/>
              <a:t>пиктограммы, </a:t>
            </a:r>
            <a:r>
              <a:rPr lang="ru-RU" dirty="0"/>
              <a:t>определить настроение и найти такое же у нарисованных </a:t>
            </a:r>
            <a:r>
              <a:rPr lang="ru-RU" dirty="0" smtClean="0"/>
              <a:t>героев</a:t>
            </a:r>
            <a:r>
              <a:rPr lang="ru-RU" dirty="0"/>
              <a:t>. </a:t>
            </a:r>
            <a:r>
              <a:rPr lang="ru-RU" dirty="0" smtClean="0"/>
              <a:t>(Выполнение задания.)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43222"/>
            <a:ext cx="4077580" cy="299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88" y="188640"/>
            <a:ext cx="15621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10" y="2422670"/>
            <a:ext cx="103028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64" y="4350081"/>
            <a:ext cx="1090613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1" y="173455"/>
            <a:ext cx="93027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7" y="2373457"/>
            <a:ext cx="10112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3" y="4443426"/>
            <a:ext cx="94138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764704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Игра «Зеркало».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Проделайте с ребёнком </a:t>
            </a:r>
            <a:r>
              <a:rPr lang="ru-RU" dirty="0"/>
              <a:t>гимнастику для лица. </a:t>
            </a:r>
            <a:r>
              <a:rPr lang="ru-RU" dirty="0" smtClean="0"/>
              <a:t>Покажите какое-то </a:t>
            </a:r>
            <a:r>
              <a:rPr lang="ru-RU" dirty="0"/>
              <a:t>настроение, </a:t>
            </a:r>
            <a:r>
              <a:rPr lang="ru-RU" dirty="0" smtClean="0"/>
              <a:t>ребёнок должен определить </a:t>
            </a:r>
            <a:r>
              <a:rPr lang="ru-RU" dirty="0"/>
              <a:t>и назвать его </a:t>
            </a:r>
            <a:endParaRPr lang="ru-RU" dirty="0" smtClean="0"/>
          </a:p>
          <a:p>
            <a:r>
              <a:rPr lang="ru-RU" dirty="0" smtClean="0"/>
              <a:t>и</a:t>
            </a:r>
            <a:r>
              <a:rPr lang="ru-RU" dirty="0"/>
              <a:t>, как зеркало, повторить. </a:t>
            </a:r>
            <a:endParaRPr lang="ru-RU" dirty="0" smtClean="0"/>
          </a:p>
          <a:p>
            <a:r>
              <a:rPr lang="ru-RU" dirty="0" smtClean="0"/>
              <a:t>(Выполнение  задания.)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852936"/>
            <a:ext cx="53594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6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54868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Этюд «Разные настроения». </a:t>
            </a:r>
            <a:endParaRPr lang="ru-RU" sz="2400" b="1" dirty="0" smtClean="0"/>
          </a:p>
          <a:p>
            <a:r>
              <a:rPr lang="ru-RU" dirty="0" smtClean="0"/>
              <a:t>Прочитайте ребёнку стихотворение</a:t>
            </a:r>
            <a:r>
              <a:rPr lang="ru-RU" dirty="0"/>
              <a:t>, а </a:t>
            </a:r>
            <a:r>
              <a:rPr lang="ru-RU" dirty="0" smtClean="0"/>
              <a:t>ребёнок пусть  изобразит различные </a:t>
            </a:r>
            <a:r>
              <a:rPr lang="ru-RU" dirty="0"/>
              <a:t>настроения, описанные в тексте. </a:t>
            </a:r>
            <a:endParaRPr lang="ru-RU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Вот </a:t>
            </a:r>
            <a:r>
              <a:rPr lang="ru-RU" sz="2400" b="1" dirty="0">
                <a:solidFill>
                  <a:srgbClr val="002060"/>
                </a:solidFill>
              </a:rPr>
              <a:t>какой малыш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Ох</a:t>
            </a:r>
            <a:r>
              <a:rPr lang="ru-RU" dirty="0"/>
              <a:t>, как плачет малыш </a:t>
            </a:r>
            <a:endParaRPr lang="ru-RU" dirty="0" smtClean="0"/>
          </a:p>
          <a:p>
            <a:r>
              <a:rPr lang="ru-RU" dirty="0" smtClean="0"/>
              <a:t>― </a:t>
            </a:r>
            <a:r>
              <a:rPr lang="ru-RU" dirty="0"/>
              <a:t>Что медведь рычит.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смеется малыш </a:t>
            </a:r>
            <a:endParaRPr lang="ru-RU" dirty="0" smtClean="0"/>
          </a:p>
          <a:p>
            <a:r>
              <a:rPr lang="ru-RU" dirty="0" smtClean="0"/>
              <a:t>― </a:t>
            </a:r>
            <a:r>
              <a:rPr lang="ru-RU" dirty="0"/>
              <a:t>Что ручей журчит.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уж слезы текут </a:t>
            </a:r>
            <a:endParaRPr lang="ru-RU" dirty="0" smtClean="0"/>
          </a:p>
          <a:p>
            <a:r>
              <a:rPr lang="ru-RU" dirty="0" smtClean="0"/>
              <a:t>― </a:t>
            </a:r>
            <a:r>
              <a:rPr lang="ru-RU" dirty="0"/>
              <a:t>Будто дождик льет. </a:t>
            </a:r>
            <a:endParaRPr lang="ru-RU" dirty="0" smtClean="0"/>
          </a:p>
          <a:p>
            <a:r>
              <a:rPr lang="ru-RU" dirty="0" smtClean="0"/>
              <a:t>Улыбается </a:t>
            </a:r>
            <a:r>
              <a:rPr lang="ru-RU" dirty="0"/>
              <a:t>малыш </a:t>
            </a:r>
            <a:endParaRPr lang="ru-RU" dirty="0" smtClean="0"/>
          </a:p>
          <a:p>
            <a:r>
              <a:rPr lang="ru-RU" dirty="0" smtClean="0"/>
              <a:t>― </a:t>
            </a:r>
            <a:r>
              <a:rPr lang="ru-RU" dirty="0"/>
              <a:t>Будто солнце взойдет. </a:t>
            </a:r>
            <a:endParaRPr lang="ru-RU" dirty="0" smtClean="0"/>
          </a:p>
          <a:p>
            <a:r>
              <a:rPr lang="ru-RU" dirty="0" smtClean="0"/>
              <a:t>Вот </a:t>
            </a:r>
            <a:r>
              <a:rPr lang="ru-RU" dirty="0"/>
              <a:t>какой малыш </a:t>
            </a:r>
            <a:endParaRPr lang="ru-RU" dirty="0" smtClean="0"/>
          </a:p>
          <a:p>
            <a:r>
              <a:rPr lang="ru-RU" dirty="0" smtClean="0"/>
              <a:t>― </a:t>
            </a:r>
            <a:r>
              <a:rPr lang="ru-RU" dirty="0"/>
              <a:t>Сын мой. </a:t>
            </a:r>
            <a:r>
              <a:rPr lang="ru-RU" dirty="0" smtClean="0"/>
              <a:t>          (</a:t>
            </a:r>
            <a:r>
              <a:rPr lang="ru-RU" dirty="0" err="1"/>
              <a:t>Еф</a:t>
            </a:r>
            <a:r>
              <a:rPr lang="ru-RU" dirty="0"/>
              <a:t>. </a:t>
            </a:r>
            <a:r>
              <a:rPr lang="ru-RU" dirty="0" smtClean="0"/>
              <a:t>Юдин</a:t>
            </a:r>
          </a:p>
          <a:p>
            <a:r>
              <a:rPr lang="ru-RU" dirty="0" smtClean="0"/>
              <a:t>(Выполнение задания.) 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64" y="2598510"/>
            <a:ext cx="1194594" cy="11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24732"/>
            <a:ext cx="1008112" cy="10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75" y="3756293"/>
            <a:ext cx="1081882" cy="10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77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8936" y="476672"/>
            <a:ext cx="75154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Игра «</a:t>
            </a:r>
            <a:r>
              <a:rPr lang="ru-RU" sz="2400" b="1" dirty="0" smtClean="0">
                <a:solidFill>
                  <a:srgbClr val="002060"/>
                </a:solidFill>
              </a:rPr>
              <a:t>Облако</a:t>
            </a:r>
            <a:r>
              <a:rPr lang="ru-RU" sz="2400" b="1" dirty="0">
                <a:solidFill>
                  <a:srgbClr val="002060"/>
                </a:solidFill>
              </a:rPr>
              <a:t>».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А теперь прочитайте  ребёнку другое </a:t>
            </a:r>
            <a:r>
              <a:rPr lang="ru-RU" dirty="0"/>
              <a:t>стихотворение, а вы изобразите настроение облаков в соответствии с текстом, </a:t>
            </a:r>
            <a:r>
              <a:rPr lang="ru-RU" dirty="0" smtClean="0"/>
              <a:t>(во </a:t>
            </a:r>
            <a:r>
              <a:rPr lang="ru-RU" dirty="0"/>
              <a:t>время чтения </a:t>
            </a:r>
            <a:r>
              <a:rPr lang="ru-RU" dirty="0" smtClean="0"/>
              <a:t>посмотрите на изображения облаков </a:t>
            </a:r>
            <a:r>
              <a:rPr lang="ru-RU" dirty="0"/>
              <a:t>с разными настроениями.)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небу плыли облака, </a:t>
            </a:r>
            <a:endParaRPr lang="ru-RU" dirty="0" smtClean="0"/>
          </a:p>
          <a:p>
            <a:r>
              <a:rPr lang="ru-RU" dirty="0" smtClean="0"/>
              <a:t>А я </a:t>
            </a:r>
            <a:r>
              <a:rPr lang="ru-RU" dirty="0"/>
              <a:t>на них смотрел.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два похожих облачка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/>
              <a:t>долго всматривался ввысь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даже щурил глаз,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что увидел я, то вам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/>
              <a:t>расскажу сейчас. </a:t>
            </a:r>
            <a:endParaRPr lang="ru-RU" dirty="0" smtClean="0"/>
          </a:p>
          <a:p>
            <a:r>
              <a:rPr lang="ru-RU" dirty="0" smtClean="0"/>
              <a:t>Вот </a:t>
            </a:r>
            <a:r>
              <a:rPr lang="ru-RU" dirty="0"/>
              <a:t>облачко веселое </a:t>
            </a:r>
            <a:endParaRPr lang="ru-RU" dirty="0" smtClean="0"/>
          </a:p>
          <a:p>
            <a:r>
              <a:rPr lang="ru-RU" dirty="0" smtClean="0"/>
              <a:t>Смеется </a:t>
            </a:r>
            <a:r>
              <a:rPr lang="ru-RU" dirty="0"/>
              <a:t>надо мной: зачем ты щуришь глазки так? </a:t>
            </a:r>
            <a:endParaRPr lang="ru-RU" dirty="0" smtClean="0"/>
          </a:p>
          <a:p>
            <a:r>
              <a:rPr lang="ru-RU" dirty="0" smtClean="0"/>
              <a:t>Какой </a:t>
            </a:r>
            <a:r>
              <a:rPr lang="ru-RU" dirty="0"/>
              <a:t>же ты смешной!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Демонстрируется веселое облачко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5246"/>
            <a:ext cx="3404836" cy="18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0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306896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 каплями ― дождинками </a:t>
            </a:r>
            <a:endParaRPr lang="ru-RU" dirty="0" smtClean="0"/>
          </a:p>
          <a:p>
            <a:r>
              <a:rPr lang="ru-RU" dirty="0" smtClean="0"/>
              <a:t>Расплакалось </a:t>
            </a:r>
            <a:r>
              <a:rPr lang="ru-RU" dirty="0"/>
              <a:t>оно...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стало грустно ― грустно так,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вовсе не смешно.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вдруг по небу грозное </a:t>
            </a:r>
            <a:endParaRPr lang="ru-RU" dirty="0" smtClean="0"/>
          </a:p>
          <a:p>
            <a:r>
              <a:rPr lang="ru-RU" dirty="0" smtClean="0"/>
              <a:t>Страшилище </a:t>
            </a:r>
            <a:r>
              <a:rPr lang="ru-RU" dirty="0"/>
              <a:t>летит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кулаком громадным </a:t>
            </a:r>
            <a:endParaRPr lang="ru-RU" dirty="0" smtClean="0"/>
          </a:p>
          <a:p>
            <a:r>
              <a:rPr lang="ru-RU" dirty="0" smtClean="0"/>
              <a:t>Сердито </a:t>
            </a:r>
            <a:r>
              <a:rPr lang="ru-RU" dirty="0"/>
              <a:t>мне грозит. </a:t>
            </a:r>
            <a:endParaRPr lang="ru-RU" dirty="0" smtClean="0"/>
          </a:p>
          <a:p>
            <a:r>
              <a:rPr lang="ru-RU" dirty="0" smtClean="0"/>
              <a:t>Ох</a:t>
            </a:r>
            <a:r>
              <a:rPr lang="ru-RU" dirty="0"/>
              <a:t>, испугался я, друзья,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Демонстрируется сердитое облачко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Я тоже посмеялся с ним: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Мне </a:t>
            </a:r>
            <a:r>
              <a:rPr lang="ru-RU" dirty="0">
                <a:solidFill>
                  <a:prstClr val="black"/>
                </a:solidFill>
              </a:rPr>
              <a:t>весело с тобой!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И </a:t>
            </a:r>
            <a:r>
              <a:rPr lang="ru-RU" dirty="0">
                <a:solidFill>
                  <a:prstClr val="black"/>
                </a:solidFill>
              </a:rPr>
              <a:t>долго-долго облачку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Махал </a:t>
            </a:r>
            <a:r>
              <a:rPr lang="ru-RU" dirty="0">
                <a:solidFill>
                  <a:prstClr val="black"/>
                </a:solidFill>
              </a:rPr>
              <a:t>я вслед рукой.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А </a:t>
            </a:r>
            <a:r>
              <a:rPr lang="ru-RU" dirty="0">
                <a:solidFill>
                  <a:prstClr val="black"/>
                </a:solidFill>
              </a:rPr>
              <a:t>вот другое облачко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Расстроилось </a:t>
            </a:r>
            <a:r>
              <a:rPr lang="ru-RU" dirty="0">
                <a:solidFill>
                  <a:prstClr val="black"/>
                </a:solidFill>
              </a:rPr>
              <a:t>всерьез: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Его </a:t>
            </a:r>
            <a:r>
              <a:rPr lang="ru-RU" dirty="0">
                <a:solidFill>
                  <a:prstClr val="black"/>
                </a:solidFill>
              </a:rPr>
              <a:t>от мамы ветерок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Вдруг </a:t>
            </a:r>
            <a:r>
              <a:rPr lang="ru-RU" dirty="0">
                <a:solidFill>
                  <a:prstClr val="black"/>
                </a:solidFill>
              </a:rPr>
              <a:t>далеко унес.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(</a:t>
            </a:r>
            <a:r>
              <a:rPr lang="ru-RU" dirty="0">
                <a:solidFill>
                  <a:prstClr val="black"/>
                </a:solidFill>
              </a:rPr>
              <a:t>Демонстрируется грустное облако).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45047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3621"/>
            <a:ext cx="35020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58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26903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― Ой, кто там в глади озера </a:t>
            </a:r>
            <a:endParaRPr lang="ru-RU" dirty="0" smtClean="0"/>
          </a:p>
          <a:p>
            <a:r>
              <a:rPr lang="ru-RU" dirty="0" smtClean="0"/>
              <a:t>Пушистенький </a:t>
            </a:r>
            <a:r>
              <a:rPr lang="ru-RU" dirty="0"/>
              <a:t>такой, </a:t>
            </a:r>
            <a:endParaRPr lang="ru-RU" dirty="0" smtClean="0"/>
          </a:p>
          <a:p>
            <a:r>
              <a:rPr lang="ru-RU" dirty="0" smtClean="0"/>
              <a:t>Такой </a:t>
            </a:r>
            <a:r>
              <a:rPr lang="ru-RU" dirty="0"/>
              <a:t>мохнатый, мягенький? </a:t>
            </a:r>
            <a:endParaRPr lang="ru-RU" dirty="0" smtClean="0"/>
          </a:p>
          <a:p>
            <a:r>
              <a:rPr lang="ru-RU" dirty="0" smtClean="0"/>
              <a:t>Летим</a:t>
            </a:r>
            <a:r>
              <a:rPr lang="ru-RU" dirty="0"/>
              <a:t>, летим со мной! </a:t>
            </a:r>
            <a:endParaRPr lang="ru-RU" dirty="0" smtClean="0"/>
          </a:p>
          <a:p>
            <a:r>
              <a:rPr lang="ru-RU" dirty="0" smtClean="0"/>
              <a:t>Так </a:t>
            </a:r>
            <a:r>
              <a:rPr lang="ru-RU" dirty="0"/>
              <a:t>очень долго я играл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вам хочу сказать,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два похожих облачка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смог я отыскать. </a:t>
            </a:r>
            <a:r>
              <a:rPr lang="ru-RU" dirty="0" smtClean="0"/>
              <a:t>        (</a:t>
            </a:r>
            <a:r>
              <a:rPr lang="ru-RU" dirty="0"/>
              <a:t>Н. Екимова)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Но ветер мне помог: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Так </a:t>
            </a:r>
            <a:r>
              <a:rPr lang="ru-RU" dirty="0">
                <a:solidFill>
                  <a:prstClr val="black"/>
                </a:solidFill>
              </a:rPr>
              <a:t>дунул, что страшилище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Пустилось </a:t>
            </a:r>
            <a:r>
              <a:rPr lang="ru-RU" dirty="0">
                <a:solidFill>
                  <a:prstClr val="black"/>
                </a:solidFill>
              </a:rPr>
              <a:t>наутек.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А </a:t>
            </a:r>
            <a:r>
              <a:rPr lang="ru-RU" dirty="0">
                <a:solidFill>
                  <a:prstClr val="black"/>
                </a:solidFill>
              </a:rPr>
              <a:t>маленькое облачко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Над </a:t>
            </a:r>
            <a:r>
              <a:rPr lang="ru-RU" dirty="0">
                <a:solidFill>
                  <a:prstClr val="black"/>
                </a:solidFill>
              </a:rPr>
              <a:t>озером плывет,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И </a:t>
            </a:r>
            <a:r>
              <a:rPr lang="ru-RU" dirty="0">
                <a:solidFill>
                  <a:prstClr val="black"/>
                </a:solidFill>
              </a:rPr>
              <a:t>удивленно облачко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Приоткрывает </a:t>
            </a:r>
            <a:r>
              <a:rPr lang="ru-RU" dirty="0">
                <a:solidFill>
                  <a:prstClr val="black"/>
                </a:solidFill>
              </a:rPr>
              <a:t>рот: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(Демонстрируется </a:t>
            </a:r>
            <a:r>
              <a:rPr lang="ru-RU" dirty="0">
                <a:solidFill>
                  <a:prstClr val="black"/>
                </a:solidFill>
              </a:rPr>
              <a:t>удивленное облачко.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6" y="854769"/>
            <a:ext cx="25114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68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534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15</cp:revision>
  <dcterms:created xsi:type="dcterms:W3CDTF">2022-02-01T07:53:31Z</dcterms:created>
  <dcterms:modified xsi:type="dcterms:W3CDTF">2022-02-01T13:21:52Z</dcterms:modified>
</cp:coreProperties>
</file>