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4" r:id="rId7"/>
    <p:sldId id="266" r:id="rId8"/>
    <p:sldId id="263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9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6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7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7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357299"/>
            <a:ext cx="5357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Физическая культура в дистанционных условиях. Занимаемся дома с родителями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4813994"/>
            <a:ext cx="400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89898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9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7" name="Рисунок 9" descr="http://worldofschool.ru/public/page_images/1027/470x0-z4_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571480"/>
            <a:ext cx="4429156" cy="2000264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28860" y="1933575"/>
            <a:ext cx="414340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6-8 раз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18989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1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Рисунок 1" descr="http://worldofschool.ru/public/page_images/1027/400x0-z4_1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642918"/>
            <a:ext cx="7500990" cy="1500198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28662" y="2214554"/>
            <a:ext cx="642942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 вперёд, руки вперёд, дотянуться до носков ног,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Наклон вперёд, руки вперёд, дотянуться до носков ног,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Выполнить 8-10 раз.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189898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2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Рисунок 2" descr="http://worldofschool.ru/public/page_images/1027/470x0-z4_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714356"/>
            <a:ext cx="5500726" cy="1857388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428728" y="2571744"/>
            <a:ext cx="7143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1..Согнуть руки в упоре лёжа, вдох.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Разогнуть руки, выдох.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Согнуть руки в упоре лёжа, вдох.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Разогнуть руки, выдох. Выполнить 6-8 раз.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8989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3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Рисунок 3" descr="http://worldofschool.ru/public/page_images/1027/470x0-z4_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500042"/>
            <a:ext cx="5143536" cy="182879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28728" y="2285991"/>
            <a:ext cx="407196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туловища вправо,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 туловища влево,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</a:t>
            </a:r>
            <a:r>
              <a:rPr kumimoji="0" lang="ru-RU" sz="1000" b="0" i="0" u="sng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189898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4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Рисунок 4" descr="http://worldofschool.ru/public/page_images/1027/470x0-z4_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571480"/>
            <a:ext cx="4500594" cy="150019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357422" y="1428737"/>
            <a:ext cx="564360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Выпрямить вперёд,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8-10 раз.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8989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5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29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071966" cy="1933577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071670" y="2786058"/>
            <a:ext cx="48577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600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.П., вдох. Выполнить 6-8 раз.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8989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6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Рисунок 6" descr="http://worldofschool.ru/public/page_images/1027/470x0-z4_6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691064" cy="2000264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071802" y="2285992"/>
            <a:ext cx="392909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левую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Поднять правую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И.П., вдох. Выполнить 8-10 раз.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8989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7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Рисунок 7" descr="http://worldofschool.ru/public/page_images/1027/470x0-z4_7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786346" cy="1571636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71802" y="1952625"/>
            <a:ext cx="378621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упор лёжа,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195027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8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5" name="Рисунок 8" descr="http://worldofschool.ru/public/page_images/1027/470x0-z4_8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895853" cy="1643074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928926" y="2143116"/>
            <a:ext cx="435771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Прыжком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PresentationFormat>Экран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1</cp:revision>
  <dcterms:created xsi:type="dcterms:W3CDTF">2022-01-31T19:37:18Z</dcterms:created>
  <dcterms:modified xsi:type="dcterms:W3CDTF">2022-01-31T20:37:28Z</dcterms:modified>
</cp:coreProperties>
</file>