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Users\ДОУ №5\Desktop\hello_html_m73b96382.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5" name="Прямоугольник 4"/>
          <p:cNvSpPr/>
          <p:nvPr/>
        </p:nvSpPr>
        <p:spPr>
          <a:xfrm>
            <a:off x="928662" y="214290"/>
            <a:ext cx="7500990" cy="646331"/>
          </a:xfrm>
          <a:prstGeom prst="rect">
            <a:avLst/>
          </a:prstGeom>
        </p:spPr>
        <p:txBody>
          <a:bodyPr wrap="square">
            <a:spAutoFit/>
          </a:bodyPr>
          <a:lstStyle/>
          <a:p>
            <a:pPr algn="ctr"/>
            <a:r>
              <a:rPr lang="ru-RU" dirty="0" smtClean="0">
                <a:latin typeface="Times New Roman" pitchFamily="18" charset="0"/>
                <a:cs typeface="Times New Roman" pitchFamily="18" charset="0"/>
              </a:rPr>
              <a:t>Муниципальное бюджетное образовательное учреждение детский сад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5 «Родничок» комбинированного вида с. Сарыг-Сеп </a:t>
            </a:r>
            <a:endParaRPr lang="ru-RU" dirty="0">
              <a:latin typeface="Times New Roman" pitchFamily="18" charset="0"/>
              <a:cs typeface="Times New Roman" pitchFamily="18" charset="0"/>
            </a:endParaRPr>
          </a:p>
        </p:txBody>
      </p:sp>
      <p:sp>
        <p:nvSpPr>
          <p:cNvPr id="6" name="Прямоугольник 5"/>
          <p:cNvSpPr/>
          <p:nvPr/>
        </p:nvSpPr>
        <p:spPr>
          <a:xfrm>
            <a:off x="1643042" y="1714488"/>
            <a:ext cx="6000792" cy="1815882"/>
          </a:xfrm>
          <a:prstGeom prst="rect">
            <a:avLst/>
          </a:prstGeom>
        </p:spPr>
        <p:txBody>
          <a:bodyPr wrap="square">
            <a:spAutoFit/>
          </a:bodyPr>
          <a:lstStyle/>
          <a:p>
            <a:pPr algn="ctr"/>
            <a:r>
              <a:rPr lang="ru-RU" sz="2800" dirty="0" smtClean="0">
                <a:latin typeface="Times New Roman" pitchFamily="18" charset="0"/>
                <a:cs typeface="Times New Roman" pitchFamily="18" charset="0"/>
              </a:rPr>
              <a:t>Физическая культура в дистанционных условиях. Занимаемся дома с родителями</a:t>
            </a:r>
            <a:r>
              <a:rPr lang="ru-RU" sz="2800" dirty="0" smtClean="0">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Для </a:t>
            </a:r>
            <a:r>
              <a:rPr lang="ru-RU" sz="2400" smtClean="0">
                <a:latin typeface="Times New Roman" pitchFamily="18" charset="0"/>
                <a:cs typeface="Times New Roman" pitchFamily="18" charset="0"/>
              </a:rPr>
              <a:t>старшей группы</a:t>
            </a:r>
            <a:endParaRPr lang="ru-RU" sz="2400" dirty="0">
              <a:latin typeface="Times New Roman" pitchFamily="18" charset="0"/>
              <a:cs typeface="Times New Roman" pitchFamily="18" charset="0"/>
            </a:endParaRPr>
          </a:p>
        </p:txBody>
      </p:sp>
      <p:sp>
        <p:nvSpPr>
          <p:cNvPr id="7" name="Прямоугольник 6"/>
          <p:cNvSpPr/>
          <p:nvPr/>
        </p:nvSpPr>
        <p:spPr>
          <a:xfrm>
            <a:off x="2286000" y="4813994"/>
            <a:ext cx="6429404" cy="923330"/>
          </a:xfrm>
          <a:prstGeom prst="rect">
            <a:avLst/>
          </a:prstGeom>
        </p:spPr>
        <p:txBody>
          <a:bodyPr wrap="square">
            <a:spAutoFit/>
          </a:bodyPr>
          <a:lstStyle/>
          <a:p>
            <a:pPr algn="r"/>
            <a:r>
              <a:rPr lang="ru-RU" dirty="0" smtClean="0">
                <a:solidFill>
                  <a:srgbClr val="0070C0"/>
                </a:solidFill>
                <a:latin typeface="Times New Roman" pitchFamily="18" charset="0"/>
                <a:cs typeface="Times New Roman" pitchFamily="18" charset="0"/>
              </a:rPr>
              <a:t>Подготовил: руководитель </a:t>
            </a:r>
          </a:p>
          <a:p>
            <a:pPr algn="r"/>
            <a:r>
              <a:rPr lang="ru-RU" dirty="0" smtClean="0">
                <a:solidFill>
                  <a:srgbClr val="0070C0"/>
                </a:solidFill>
                <a:latin typeface="Times New Roman" pitchFamily="18" charset="0"/>
                <a:cs typeface="Times New Roman" pitchFamily="18" charset="0"/>
              </a:rPr>
              <a:t>по физическому воспитанию</a:t>
            </a:r>
            <a:br>
              <a:rPr lang="ru-RU" dirty="0" smtClean="0">
                <a:solidFill>
                  <a:srgbClr val="0070C0"/>
                </a:solidFill>
                <a:latin typeface="Times New Roman" pitchFamily="18" charset="0"/>
                <a:cs typeface="Times New Roman" pitchFamily="18" charset="0"/>
              </a:rPr>
            </a:br>
            <a:r>
              <a:rPr lang="ru-RU" dirty="0" smtClean="0">
                <a:solidFill>
                  <a:srgbClr val="0070C0"/>
                </a:solidFill>
                <a:latin typeface="Times New Roman" pitchFamily="18" charset="0"/>
                <a:cs typeface="Times New Roman" pitchFamily="18" charset="0"/>
              </a:rPr>
              <a:t> Серен Рада Ооржаковна </a:t>
            </a:r>
            <a:endParaRPr lang="ru-RU" dirty="0">
              <a:solidFill>
                <a:srgbClr val="0070C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ыжки  Руки на пояс. Прыжки ноги вместе, ноги врозь.  Руки на пояс. Прыжки ноги врозь, ноги скрестно.          Руки на поясе. Прыжки, поднимая попеременно вверх то правую ногу, то левую. Ноги в коленях не сгибать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восстановления дыхания Энергичная ходьба с постепенным замедлением шагов и уменьшением частоты дыхания.   Ноги врозь. Поднимаясь на носки, руки вверх (вдох). Принять и.п. (выдох).       Подняться на носки, руки вверх (вдох). Наклониться, расслабленно опустить руки вниз (выдох).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на потягивание Руки к плечам. Потянуться – руки вверх    Потянуться – руки вверх. Наклониться – руки назад       Руки скрестно. Поднять руки вверх, сомкнуть пальцы в «замок», потянуться "/>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усиления дыхания и кровообращения Ходьба на месте       Руки на поясе. Прыжком отводить в сторону то правую, то левую ногу.      Бег на месте "/>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рук Ноги врозь, руки вперёд-вверх. Резко отвести руки назад, вернуться в и.п.      Ноги врозь, руки согнуты перед грудью. Резко выпрямить руки и развести их в стороны, вернуться в и.п.      Стойка на коленях. Круговые движения прямыми руками вперёд и назад. Упражнения нужно выполнять в такой последовательности: Потягивание Ходьба и бег в спокойном темпе Дыхательные упражнения Сгибание и разгибание, вращение рук Наклоны вперёд и в стороны Поднимание и опускание ног и туловища в положении лёжа на спине Прыжки Медленная ходьба с упражнениями для восстановления дыхания  "/>
          <p:cNvPicPr/>
          <p:nvPr/>
        </p:nvPicPr>
        <p:blipFill>
          <a:blip r:embed="rId2"/>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туловища Стойка ноги врозь, руки на поясе.  Наклоны туловища вправо и влево.     2. Стойка ноги врозь, руки в стороны.  Наклоны поочерёдно то к правой, то к левой ноге.       3. Наклоны вперёд, касаясь руками пола. "/>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рук и спины 1 . Присед с опорой на руки. Шагательные движения руками вперёд до положения упор лёжа. Ступни ног остаются на месте. После этого толчком ног принять и.п. 2 . Упор лёжа. Сгибание и разгибание рук.      3. Упор стоя, опираясь руками о сиденье стула.  Сгибание и разгибание рук.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живота Сидя. Поднимая правую ногу, сделать хлопок над ней, опустить. То же левой ногой     Лёжа на спине. Поднимая прямые ноги вверх, стараться достать носками пол за головой     Лёжа на спине. Медленно сесть, возвратиться в и.п. Ноги в коленях не сгибать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спины Стойка на коленях. Прогнуться, руки вверх, вернуться в и.п.    Упор стоя на коленях. Махи попеременно каждой ногой назад-вверх.      Упор стоя на коленях. Выгибаясь, опустить голову, втянуть живот. Прогибаясь, поднять голову.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ажнения для мышц ног Присед с опорой на руки. Быстро встать, подняться на носки, руки вверх. Вернуться в и.п.    Стоя упереться одной ногой, согнутой в колене, в край стула, наклониться вперёд и коснуться руками спинки стула. Затем упереться другой ногой и выполнить тоже самое.      Приседания, руки вперёд, спина прямая "/>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TotalTime>
  <Words>36</Words>
  <PresentationFormat>Экран (4:3)</PresentationFormat>
  <Paragraphs>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ДОУ №5</dc:creator>
  <cp:lastModifiedBy>Пользователь Windows</cp:lastModifiedBy>
  <cp:revision>3</cp:revision>
  <dcterms:created xsi:type="dcterms:W3CDTF">2022-01-31T19:09:26Z</dcterms:created>
  <dcterms:modified xsi:type="dcterms:W3CDTF">2022-02-01T17:15:46Z</dcterms:modified>
</cp:coreProperties>
</file>