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</p:sldMasterIdLst>
  <p:sldIdLst>
    <p:sldId id="256" r:id="rId2"/>
    <p:sldId id="269" r:id="rId3"/>
    <p:sldId id="264" r:id="rId4"/>
    <p:sldId id="270" r:id="rId5"/>
    <p:sldId id="271" r:id="rId6"/>
    <p:sldId id="272" r:id="rId7"/>
    <p:sldId id="273" r:id="rId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4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012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3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396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9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9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89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81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37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55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ru-RU" sz="2800" b="1" strike="noStrik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strike="noStrike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strike="noStrike" dirty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д/с № </a:t>
            </a:r>
            <a:r>
              <a:rPr lang="ru-RU" sz="2400" strike="noStrike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 «Родничок</a:t>
            </a:r>
            <a:r>
              <a:rPr lang="ru-RU" sz="2400" strike="noStrike" dirty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strike="noStrike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>
              <a:lnSpc>
                <a:spcPct val="100000"/>
              </a:lnSpc>
            </a:pPr>
            <a:r>
              <a:rPr lang="ru-RU" sz="2400" strike="noStrike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400" strike="noStrike" dirty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вида с</a:t>
            </a:r>
            <a:r>
              <a:rPr lang="ru-RU" sz="2400" strike="noStrike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 Сарыг-Сеп</a:t>
            </a:r>
            <a:r>
              <a:rPr lang="ru-RU" sz="2800" b="1" strike="noStrik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
</a:t>
            </a:r>
            <a:r>
              <a:rPr lang="ru-RU" sz="2800" b="1" strike="noStrike" spc="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
</a:t>
            </a:r>
            <a:r>
              <a:rPr lang="ru-RU" sz="2800" b="1" strike="noStrik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</a:p>
          <a:p>
            <a:pPr algn="ctr" defTabSz="252000">
              <a:lnSpc>
                <a:spcPct val="100000"/>
              </a:lnSpc>
            </a:pPr>
            <a:r>
              <a:rPr lang="ru-RU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1 по 7 февраля 2022 года</a:t>
            </a:r>
            <a:r>
              <a:rPr lang="en-US" sz="2800" b="1" strike="noStrik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strike="noStrike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2800" b="1" strike="noStrike" spc="5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sz="2800" b="1" strike="noStrike" spc="5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оздоровительная группа (</a:t>
            </a:r>
            <a:r>
              <a:rPr lang="ru-RU" sz="2800" b="1" spc="5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4-7 </a:t>
            </a:r>
            <a:r>
              <a:rPr lang="ru-RU" sz="2800" b="1" strike="noStrike" spc="5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sz="2800" b="1" strike="noStrik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defTabSz="252000">
              <a:lnSpc>
                <a:spcPct val="100000"/>
              </a:lnSpc>
            </a:pPr>
            <a:r>
              <a:rPr lang="ru-RU" sz="4400" b="1" strike="noStrik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Тема</a:t>
            </a:r>
            <a:r>
              <a:rPr lang="ru-RU" sz="4400" b="1" strike="noStrik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ru-RU" sz="4800" b="1" strike="noStrik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«</a:t>
            </a: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Учим песню </a:t>
            </a:r>
          </a:p>
          <a:p>
            <a:pPr algn="ctr" defTabSz="252000">
              <a:lnSpc>
                <a:spcPct val="100000"/>
              </a:lnSpc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  к празднику </a:t>
            </a:r>
            <a:r>
              <a:rPr lang="ru-RU" sz="48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Шагаа</a:t>
            </a:r>
            <a:r>
              <a:rPr lang="ru-RU" sz="4800" b="1" strike="noStrik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4800" b="1" strike="noStrik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Выполнил:</a:t>
            </a:r>
          </a:p>
          <a:p>
            <a:pPr algn="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музыкальный руководитель</a:t>
            </a:r>
          </a:p>
          <a:p>
            <a:pPr algn="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800" b="1" i="1" spc="-1" dirty="0" err="1" smtClean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Салчак</a:t>
            </a:r>
            <a:r>
              <a:rPr lang="ru-RU" sz="2800" b="1" i="1" spc="-1" dirty="0" smtClean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</a:t>
            </a:r>
            <a:r>
              <a:rPr lang="ru-RU" sz="2800" b="1" i="1" strike="noStrike" spc="-1" dirty="0" smtClean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.С.</a:t>
            </a:r>
            <a:endParaRPr lang="ru-RU" sz="2800" b="1" i="1" strike="noStrike" spc="-1" dirty="0">
              <a:solidFill>
                <a:schemeClr val="accent6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-2806"/>
            <a:ext cx="912118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endParaRPr lang="ru-RU" sz="2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Roboto"/>
              </a:rPr>
              <a:t>«Лошадка»</a:t>
            </a: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Упражнять </a:t>
            </a:r>
            <a:r>
              <a:rPr lang="ru-RU" sz="2800" dirty="0">
                <a:solidFill>
                  <a:srgbClr val="000000"/>
                </a:solidFill>
                <a:latin typeface="Roboto"/>
              </a:rPr>
              <a:t>детей в ходьбе с высоким подниманием коленей и в прыжках галопом.</a:t>
            </a:r>
            <a:endParaRPr lang="ru-RU" sz="5400" b="1" strike="noStrik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2409910" y="836712"/>
            <a:ext cx="4464496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Разминка под музыку:</a:t>
            </a:r>
            <a:endParaRPr lang="ru-RU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Эзир-Ка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7358" y="4185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548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2599" y="611976"/>
            <a:ext cx="203632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Распевка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Цель </a:t>
            </a:r>
            <a:r>
              <a:rPr lang="ru-RU" sz="2400" i="1" spc="-1" dirty="0">
                <a:uFill>
                  <a:solidFill>
                    <a:srgbClr val="FFFFFF"/>
                  </a:solidFill>
                </a:uFill>
              </a:rPr>
              <a:t>распевок – подготовка голосовых связок к пению и упражнение в чистом интонировании определенных интервалов. </a:t>
            </a: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Задачи</a:t>
            </a:r>
            <a:r>
              <a:rPr lang="ru-RU" sz="2400" i="1" spc="-1" dirty="0">
                <a:uFill>
                  <a:solidFill>
                    <a:srgbClr val="FFFFFF"/>
                  </a:solidFill>
                </a:uFill>
              </a:rPr>
              <a:t>: - развивать дикцию, артикуляцию и дыхание в пении, предупреждать заболевания верхних дыхательных путей; укреплять хрупкие голосовые связки детей</a:t>
            </a: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;</a:t>
            </a: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</a:rPr>
              <a:t>Выучить наизусть распевку с детьми  «Лиса» </a:t>
            </a:r>
            <a:endParaRPr lang="ru-RU" sz="2400" i="1" spc="-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" name="СА-СА-СА Хитрая лиса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1163" y="525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7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5395" y="771749"/>
            <a:ext cx="226215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Слушание: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Послушать вместе с детьми тувинские песни про </a:t>
            </a:r>
            <a:r>
              <a:rPr lang="ru-RU" sz="2400" i="1" spc="-1" dirty="0" err="1" smtClean="0">
                <a:uFill>
                  <a:solidFill>
                    <a:srgbClr val="FFFFFF"/>
                  </a:solidFill>
                </a:uFill>
              </a:rPr>
              <a:t>Шагаа</a:t>
            </a: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. </a:t>
            </a: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" name="Шагаа (плю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3835471"/>
            <a:ext cx="609600" cy="448816"/>
          </a:xfrm>
          <a:prstGeom prst="rect">
            <a:avLst/>
          </a:prstGeom>
        </p:spPr>
      </p:pic>
      <p:pic>
        <p:nvPicPr>
          <p:cNvPr id="8" name="С.Ириль и Л.Мортай-оол - Алдын-Шагаа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0976" y="3674687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2766412"/>
            <a:ext cx="30355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Шагаа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Шагаа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5940" y="2766412"/>
            <a:ext cx="20796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Алдын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Шагаа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6574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9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7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kk-KZ" sz="2400" b="1" dirty="0" smtClean="0"/>
          </a:p>
          <a:p>
            <a:endParaRPr lang="kk-KZ" sz="2400" b="1" dirty="0"/>
          </a:p>
          <a:p>
            <a:endParaRPr lang="kk-KZ" sz="2400" b="1" dirty="0" smtClean="0"/>
          </a:p>
          <a:p>
            <a:endParaRPr lang="kk-KZ" sz="2400" b="1" dirty="0"/>
          </a:p>
          <a:p>
            <a:endParaRPr lang="kk-KZ" sz="2400" b="1" dirty="0" smtClean="0"/>
          </a:p>
          <a:p>
            <a:endParaRPr lang="kk-KZ" sz="2400" b="1" dirty="0"/>
          </a:p>
          <a:p>
            <a:endParaRPr lang="kk-KZ" sz="2400" b="1" dirty="0" smtClean="0"/>
          </a:p>
          <a:p>
            <a:endParaRPr lang="kk-KZ" sz="2400" b="1" dirty="0"/>
          </a:p>
          <a:p>
            <a:endParaRPr lang="kk-KZ" sz="2400" b="1" dirty="0" smtClean="0"/>
          </a:p>
          <a:p>
            <a:endParaRPr lang="kk-KZ" sz="2000" b="1" dirty="0" smtClean="0"/>
          </a:p>
          <a:p>
            <a:endParaRPr lang="kk-KZ" sz="2000" b="1" dirty="0"/>
          </a:p>
          <a:p>
            <a:r>
              <a:rPr lang="kk-KZ" sz="2000" b="1" dirty="0" smtClean="0"/>
              <a:t>Ыры </a:t>
            </a:r>
            <a:r>
              <a:rPr lang="ru-RU" sz="2000" b="1" dirty="0"/>
              <a:t>«</a:t>
            </a:r>
            <a:r>
              <a:rPr lang="ru-RU" sz="2000" b="1" dirty="0" err="1"/>
              <a:t>Бисти</a:t>
            </a:r>
            <a:r>
              <a:rPr lang="kk-KZ" sz="2000" b="1" dirty="0"/>
              <a:t>ң</a:t>
            </a:r>
            <a:r>
              <a:rPr lang="ru-RU" sz="2000" b="1" dirty="0"/>
              <a:t> Тыва»</a:t>
            </a:r>
            <a:endParaRPr lang="ru-RU" sz="2000" dirty="0"/>
          </a:p>
          <a:p>
            <a:r>
              <a:rPr lang="kk-KZ" sz="2000" dirty="0"/>
              <a:t> </a:t>
            </a:r>
            <a:r>
              <a:rPr lang="kk-KZ" sz="2000" dirty="0" smtClean="0"/>
              <a:t>Хөвең </a:t>
            </a:r>
            <a:r>
              <a:rPr lang="kk-KZ" sz="2000" dirty="0"/>
              <a:t>ышкаш хоюг,</a:t>
            </a:r>
            <a:endParaRPr lang="ru-RU" sz="2000" dirty="0"/>
          </a:p>
          <a:p>
            <a:r>
              <a:rPr lang="kk-KZ" sz="2000" dirty="0"/>
              <a:t>чымчак дүктүг, дээң-дээң. </a:t>
            </a:r>
            <a:endParaRPr lang="ru-RU" sz="2000" dirty="0"/>
          </a:p>
          <a:p>
            <a:r>
              <a:rPr lang="kk-KZ" sz="2000" dirty="0"/>
              <a:t>Хөлдер ышкаш чалгып, </a:t>
            </a:r>
            <a:endParaRPr lang="ru-RU" sz="2000" dirty="0"/>
          </a:p>
          <a:p>
            <a:r>
              <a:rPr lang="kk-KZ" sz="2000" dirty="0"/>
              <a:t>чаптып чыдар, дээң-дээң. </a:t>
            </a:r>
            <a:endParaRPr lang="ru-RU" sz="2000" dirty="0"/>
          </a:p>
          <a:p>
            <a:r>
              <a:rPr lang="kk-KZ" sz="2000" dirty="0"/>
              <a:t>Көвей малы аалга </a:t>
            </a:r>
            <a:endParaRPr lang="ru-RU" sz="2000" dirty="0"/>
          </a:p>
          <a:p>
            <a:r>
              <a:rPr lang="kk-KZ" sz="2000" dirty="0"/>
              <a:t>сыңмас болган, дээң-дээң. </a:t>
            </a:r>
            <a:endParaRPr lang="ru-RU" sz="2000" dirty="0"/>
          </a:p>
          <a:p>
            <a:r>
              <a:rPr lang="kk-KZ" sz="2000" dirty="0"/>
              <a:t>Хөглуг-омак, байлак </a:t>
            </a:r>
            <a:endParaRPr lang="ru-RU" sz="2000" dirty="0"/>
          </a:p>
          <a:p>
            <a:r>
              <a:rPr lang="kk-KZ" sz="2000" dirty="0"/>
              <a:t>Бистиң Тыва, дээң-дээң. </a:t>
            </a:r>
            <a:endParaRPr lang="ru-RU" sz="2000" dirty="0"/>
          </a:p>
          <a:p>
            <a:r>
              <a:rPr lang="kk-KZ" sz="2000" dirty="0"/>
              <a:t>Саар малы аалга </a:t>
            </a:r>
            <a:endParaRPr lang="ru-RU" sz="2000" dirty="0"/>
          </a:p>
          <a:p>
            <a:r>
              <a:rPr lang="ru-RU" sz="2000" dirty="0" err="1"/>
              <a:t>сы</a:t>
            </a:r>
            <a:r>
              <a:rPr lang="kk-KZ" sz="2000" dirty="0"/>
              <a:t>ң</a:t>
            </a:r>
            <a:r>
              <a:rPr lang="ru-RU" sz="2000" dirty="0" err="1"/>
              <a:t>мас</a:t>
            </a:r>
            <a:r>
              <a:rPr lang="ru-RU" sz="2000" dirty="0"/>
              <a:t> </a:t>
            </a:r>
            <a:r>
              <a:rPr lang="ru-RU" sz="2000" dirty="0" err="1"/>
              <a:t>болган</a:t>
            </a:r>
            <a:r>
              <a:rPr lang="ru-RU" sz="2000" dirty="0"/>
              <a:t>, 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-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. </a:t>
            </a:r>
          </a:p>
          <a:p>
            <a:r>
              <a:rPr lang="ru-RU" sz="2000" dirty="0" err="1"/>
              <a:t>Сагган</a:t>
            </a:r>
            <a:r>
              <a:rPr lang="ru-RU" sz="2000" dirty="0"/>
              <a:t> с</a:t>
            </a:r>
            <a:r>
              <a:rPr lang="kk-KZ" sz="2000" dirty="0"/>
              <a:t>ү</a:t>
            </a:r>
            <a:r>
              <a:rPr lang="ru-RU" sz="2000" dirty="0"/>
              <a:t>д</a:t>
            </a:r>
            <a:r>
              <a:rPr lang="kk-KZ" sz="2000" dirty="0"/>
              <a:t>ү</a:t>
            </a:r>
            <a:r>
              <a:rPr lang="ru-RU" sz="2000" dirty="0"/>
              <a:t> </a:t>
            </a:r>
            <a:r>
              <a:rPr lang="ru-RU" sz="2000" dirty="0" err="1"/>
              <a:t>сава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ажып</a:t>
            </a:r>
            <a:r>
              <a:rPr lang="ru-RU" sz="2000" dirty="0"/>
              <a:t> долган, 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-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. </a:t>
            </a:r>
          </a:p>
          <a:p>
            <a:r>
              <a:rPr lang="ru-RU" sz="2000" dirty="0" err="1"/>
              <a:t>Ажы</a:t>
            </a:r>
            <a:r>
              <a:rPr lang="ru-RU" sz="2000" dirty="0"/>
              <a:t>-т</a:t>
            </a:r>
            <a:r>
              <a:rPr lang="kk-KZ" sz="2000" dirty="0"/>
              <a:t>ө</a:t>
            </a:r>
            <a:r>
              <a:rPr lang="ru-RU" sz="2000" dirty="0"/>
              <a:t>л</a:t>
            </a:r>
            <a:r>
              <a:rPr lang="kk-KZ" sz="2000" dirty="0"/>
              <a:t>ү</a:t>
            </a:r>
            <a:r>
              <a:rPr lang="ru-RU" sz="2000" dirty="0"/>
              <a:t> </a:t>
            </a:r>
            <a:r>
              <a:rPr lang="ru-RU" sz="2000" dirty="0" err="1"/>
              <a:t>эрес</a:t>
            </a:r>
            <a:r>
              <a:rPr lang="ru-RU" sz="2000" dirty="0"/>
              <a:t>,</a:t>
            </a:r>
          </a:p>
          <a:p>
            <a:r>
              <a:rPr lang="ru-RU" sz="2000" dirty="0"/>
              <a:t> х</a:t>
            </a:r>
            <a:r>
              <a:rPr lang="kk-KZ" sz="2000" dirty="0"/>
              <a:t>ө</a:t>
            </a:r>
            <a:r>
              <a:rPr lang="ru-RU" sz="2000" dirty="0" err="1"/>
              <a:t>гл</a:t>
            </a:r>
            <a:r>
              <a:rPr lang="kk-KZ" sz="2000" dirty="0"/>
              <a:t>үг</a:t>
            </a:r>
            <a:r>
              <a:rPr lang="ru-RU" sz="2000" dirty="0"/>
              <a:t> </a:t>
            </a:r>
            <a:r>
              <a:rPr lang="ru-RU" sz="2000" dirty="0" err="1"/>
              <a:t>омак</a:t>
            </a:r>
            <a:r>
              <a:rPr lang="ru-RU" sz="2000" dirty="0"/>
              <a:t>, 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-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. </a:t>
            </a:r>
          </a:p>
          <a:p>
            <a:r>
              <a:rPr lang="ru-RU" sz="2000" dirty="0"/>
              <a:t>Арат </a:t>
            </a:r>
            <a:r>
              <a:rPr lang="ru-RU" sz="2000" dirty="0" err="1"/>
              <a:t>чону</a:t>
            </a:r>
            <a:r>
              <a:rPr lang="ru-RU" sz="2000" dirty="0"/>
              <a:t> </a:t>
            </a:r>
            <a:r>
              <a:rPr lang="ru-RU" sz="2000" dirty="0" err="1"/>
              <a:t>хостуг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бисти</a:t>
            </a:r>
            <a:r>
              <a:rPr lang="kk-KZ" sz="2000" dirty="0"/>
              <a:t>ң</a:t>
            </a:r>
            <a:r>
              <a:rPr lang="ru-RU" sz="2000" dirty="0"/>
              <a:t> Тыва, 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-</a:t>
            </a:r>
            <a:r>
              <a:rPr lang="ru-RU" sz="2000" dirty="0" err="1"/>
              <a:t>дээ</a:t>
            </a:r>
            <a:r>
              <a:rPr lang="kk-KZ" sz="2000" dirty="0"/>
              <a:t>ң</a:t>
            </a:r>
            <a:r>
              <a:rPr lang="ru-RU" sz="2000" dirty="0"/>
              <a:t>.</a:t>
            </a:r>
          </a:p>
          <a:p>
            <a:r>
              <a:rPr lang="kk-KZ" sz="2000" dirty="0"/>
              <a:t> </a:t>
            </a:r>
            <a:endParaRPr lang="ru-RU" sz="2000" dirty="0"/>
          </a:p>
          <a:p>
            <a:r>
              <a:rPr lang="kk-KZ" sz="2000" dirty="0"/>
              <a:t> </a:t>
            </a:r>
            <a:endParaRPr lang="ru-RU" sz="2000" dirty="0"/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89648" y="454260"/>
            <a:ext cx="626966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Разучить песню 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Бистин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Тыва»: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110" y="1240970"/>
            <a:ext cx="7368203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/>
              <a:t> </a:t>
            </a:r>
            <a:endParaRPr lang="ru-RU" sz="2000" dirty="0"/>
          </a:p>
        </p:txBody>
      </p:sp>
      <p:pic>
        <p:nvPicPr>
          <p:cNvPr id="4" name="Бистин тыва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1572281"/>
            <a:ext cx="609600" cy="609600"/>
          </a:xfrm>
          <a:prstGeom prst="rect">
            <a:avLst/>
          </a:prstGeom>
        </p:spPr>
      </p:pic>
      <p:pic>
        <p:nvPicPr>
          <p:cNvPr id="5" name="Бистин тыва мину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4128" y="3786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95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110" y="1240970"/>
            <a:ext cx="8705426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/>
              <a:t> 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737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" y="0"/>
            <a:ext cx="9121187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7214" y="1630812"/>
            <a:ext cx="71083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225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ф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5264</TotalTime>
  <Words>125</Words>
  <Application>Microsoft Office PowerPoint</Application>
  <PresentationFormat>Экран (4:3)</PresentationFormat>
  <Paragraphs>65</Paragraphs>
  <Slides>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фон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Ирина</cp:lastModifiedBy>
  <cp:revision>86</cp:revision>
  <dcterms:created xsi:type="dcterms:W3CDTF">2017-09-25T05:51:55Z</dcterms:created>
  <dcterms:modified xsi:type="dcterms:W3CDTF">2022-02-02T03:59:35Z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