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31" r:id="rId2"/>
    <p:sldId id="295" r:id="rId3"/>
    <p:sldId id="332" r:id="rId4"/>
    <p:sldId id="297" r:id="rId5"/>
    <p:sldId id="342" r:id="rId6"/>
    <p:sldId id="301" r:id="rId7"/>
    <p:sldId id="324" r:id="rId8"/>
    <p:sldId id="343" r:id="rId9"/>
    <p:sldId id="333" r:id="rId10"/>
    <p:sldId id="334" r:id="rId11"/>
    <p:sldId id="336" r:id="rId12"/>
    <p:sldId id="338" r:id="rId13"/>
    <p:sldId id="339" r:id="rId14"/>
    <p:sldId id="340" r:id="rId15"/>
    <p:sldId id="34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3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д.с. № 5 «Родничок» комбинированного вида       с. Сарыг-Сеп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0689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59340"/>
            <a:ext cx="74888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занятий по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лепке и рисованию 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Для детей 1 младшей  группы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Образовательная область          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 -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эстетическое развитие»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Воспитатель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Милёхина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2022год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0485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Рассмотреть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детьми круглые пряники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Спросить, что они уже круглое и плоское лепили? (пирамидку)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pic>
        <p:nvPicPr>
          <p:cNvPr id="2050" name="Picture 2" descr="C:\Users\Админ\Desktop\IMG_20220206_173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616624" cy="4212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Разделить пластилин на несколько частей.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дмин\Desktop\IMG_20220206_182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70746" y="527676"/>
            <a:ext cx="4770532" cy="6360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7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Раскатать круговыми движениями шарик. Сплющить шарик между ладонями.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дмин\Desktop\IMG_20220206_183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35763" y="956725"/>
            <a:ext cx="4464497" cy="5952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7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ыложить пряники на тарелку. 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IMG_20220206_190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7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Угостить кукол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чаем с пряниками.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IMG_20220206_184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19"/>
            <a:ext cx="3924436" cy="5232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20689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\Downloads\Животные для през\iрисование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257" y="2147888"/>
            <a:ext cx="6654663" cy="3729384"/>
          </a:xfrm>
          <a:prstGeom prst="rect">
            <a:avLst/>
          </a:prstGeom>
          <a:noFill/>
        </p:spPr>
      </p:pic>
      <p:pic>
        <p:nvPicPr>
          <p:cNvPr id="4" name="Picture 2" descr="C:\Users\Админ\Downloads\Животные для през\iрисование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654663" cy="3729384"/>
          </a:xfrm>
          <a:prstGeom prst="rect">
            <a:avLst/>
          </a:prstGeom>
          <a:noFill/>
        </p:spPr>
      </p:pic>
      <p:pic>
        <p:nvPicPr>
          <p:cNvPr id="5" name="Picture 2" descr="C:\Users\Админ\Downloads\Животные для през\iрисование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411000" cy="4233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99592" y="981164"/>
            <a:ext cx="698477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РИСОВАНИЕ</a:t>
            </a:r>
          </a:p>
          <a:p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«Светит солнышко»</a:t>
            </a:r>
          </a:p>
          <a:p>
            <a:endParaRPr lang="ru-RU" sz="2400" b="1" baseline="0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передавать в рисунке образ солнышка, сочетать округлую форму с прямыми линиями. Упражнять в умении отжимать лишнюю краску о край посуды. Учить дополнять рисунок  изображениями, соответствующими теме. Воспитывать самостоятельность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творчество.</a:t>
            </a:r>
            <a:endParaRPr lang="ru-RU" sz="2400" dirty="0" smtClean="0"/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1287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Материалы к занятию: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 бумаги размером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альбомный лист,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гуашь желтая, красная,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Коричневая, зелёная,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чёрная, кисть, баночка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водой, салфетка.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 descr="C:\Users\Админ\Desktop\IMG_20220206_144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79945" y="1893339"/>
            <a:ext cx="5088565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Рассматривание  солнышка.</a:t>
            </a: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pic>
        <p:nvPicPr>
          <p:cNvPr id="3" name="Picture 2" descr="C:\Users\Админ\Desktop\IMG_20220206_144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84173" y="444219"/>
            <a:ext cx="4947248" cy="6596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 Солнышко - вёдрышко»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3074" name="Picture 2" descr="C:\Users\Админ\Desktop\62175d304c677cc382dadbebdc973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387182" cy="4792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7"/>
            <a:ext cx="71287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Рисование детьми круглой основы солнца. Показать приёмы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лучей солнышка.</a:t>
            </a: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IMG_20220206_144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2276872"/>
            <a:ext cx="5280587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72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 солнышка в верхней части рисунка. Дополнить рисунок изображениями, подходящими по содержанию. Поощрять  интересные  дополнения.</a:t>
            </a:r>
          </a:p>
        </p:txBody>
      </p:sp>
      <p:pic>
        <p:nvPicPr>
          <p:cNvPr id="2050" name="Picture 2" descr="C:\Users\Админ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70076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IMG_20220206_144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58399" y="1390274"/>
            <a:ext cx="5580620" cy="41854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764705"/>
            <a:ext cx="6390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выполненной работы.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Уборка рабочего места.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9"/>
            <a:ext cx="66247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ЛЕПКА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«Пряники»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Упражнять детей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раскатывании куска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пластилина  кругообразными движениями и сплющивании его ладонями. Закреплять умение лепить аккуратно.</a:t>
            </a:r>
            <a:endParaRPr lang="ru-RU" sz="2400" b="1" dirty="0" smtClean="0"/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1400</TotalTime>
  <Words>229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ыфь</dc:creator>
  <cp:lastModifiedBy>Windows User</cp:lastModifiedBy>
  <cp:revision>164</cp:revision>
  <dcterms:created xsi:type="dcterms:W3CDTF">2014-11-15T10:22:05Z</dcterms:created>
  <dcterms:modified xsi:type="dcterms:W3CDTF">2022-02-06T12:40:50Z</dcterms:modified>
</cp:coreProperties>
</file>