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8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9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28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9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77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68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7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7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5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22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2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F3910-FCFD-47EB-BEA7-C2205AABDD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D6B99-1D30-47E6-B2B3-17FAE803A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30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9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413543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МБДОУ д/с  №5« Родничок» комбинированного вида </a:t>
            </a:r>
          </a:p>
          <a:p>
            <a:r>
              <a:rPr lang="ru-RU" dirty="0" smtClean="0">
                <a:solidFill>
                  <a:prstClr val="black"/>
                </a:solidFill>
                <a:latin typeface="Calibri Light" panose="020F0302020204030204"/>
              </a:rPr>
              <a:t>с. Сарыг-Сеп</a:t>
            </a: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u-RU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3200" b="1" dirty="0">
                <a:solidFill>
                  <a:prstClr val="black"/>
                </a:solidFill>
                <a:latin typeface="Calibri Light" panose="020F0302020204030204"/>
              </a:rPr>
              <a:t>Дистанционное обучение</a:t>
            </a:r>
            <a:br>
              <a:rPr lang="ru-RU" sz="32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dirty="0" smtClean="0">
                <a:solidFill>
                  <a:prstClr val="black"/>
                </a:solidFill>
                <a:latin typeface="Calibri Light" panose="020F0302020204030204"/>
              </a:rPr>
              <a:t>первая неделя февраля</a:t>
            </a:r>
            <a:endParaRPr lang="ru-RU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ru-RU" sz="1800" dirty="0">
                <a:solidFill>
                  <a:prstClr val="black"/>
                </a:solidFill>
                <a:latin typeface="Calibri Light" panose="020F0302020204030204"/>
              </a:rPr>
              <a:t>Вторая </a:t>
            </a:r>
            <a:r>
              <a:rPr lang="ru-RU" sz="1800" dirty="0" smtClean="0">
                <a:solidFill>
                  <a:prstClr val="black"/>
                </a:solidFill>
                <a:latin typeface="Calibri Light" panose="020F0302020204030204"/>
              </a:rPr>
              <a:t>младшая группа №2</a:t>
            </a: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u-RU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4800" dirty="0">
                <a:solidFill>
                  <a:srgbClr val="7030A0"/>
                </a:solidFill>
                <a:latin typeface="Calibri Light" panose="020F0302020204030204"/>
              </a:rPr>
              <a:t>тема:  «Зима»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34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05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Разминка под музыку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200" i="1" dirty="0" smtClean="0"/>
              <a:t>ходьба бег на носочках</a:t>
            </a:r>
            <a:r>
              <a:rPr lang="ru-RU" sz="3200" i="1" dirty="0"/>
              <a:t> </a:t>
            </a:r>
            <a:r>
              <a:rPr lang="ru-RU" sz="3200" i="1" dirty="0" smtClean="0"/>
              <a:t>по кругу)</a:t>
            </a:r>
            <a:endParaRPr lang="ru-RU" sz="3200" i="1" dirty="0"/>
          </a:p>
        </p:txBody>
      </p:sp>
      <p:pic>
        <p:nvPicPr>
          <p:cNvPr id="5" name="Ритмика для детей - Музыкальный размер – 2_4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8581" y="261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3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14148"/>
          </a:xfrm>
        </p:spPr>
        <p:txBody>
          <a:bodyPr/>
          <a:lstStyle/>
          <a:p>
            <a:pPr algn="ctr"/>
            <a:r>
              <a:rPr lang="ru-RU" dirty="0" smtClean="0"/>
              <a:t>Прослушать аудио сказку </a:t>
            </a:r>
            <a:br>
              <a:rPr lang="ru-RU" dirty="0" smtClean="0"/>
            </a:br>
            <a:r>
              <a:rPr lang="ru-RU" dirty="0" smtClean="0"/>
              <a:t>«Рукавичка»</a:t>
            </a:r>
            <a:endParaRPr lang="ru-RU" dirty="0"/>
          </a:p>
        </p:txBody>
      </p:sp>
      <p:pic>
        <p:nvPicPr>
          <p:cNvPr id="4" name="nukadeti.ru_-_rukavich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46077"/>
            <a:ext cx="12288981" cy="6904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88421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Прослушать и выучить песенку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2800" dirty="0" smtClean="0"/>
              <a:t>имитировать движения во время песенки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Detskie_pesni_o_zime_-_Lepim_snegovika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7891" y="1971858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116684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ru-RU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ru-RU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Снег пушистый нагребаем.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Лепим, лепим ком большой,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 ещё раз нагребаем,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Лепим, лепим ком другой,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Лепим, лепим третий ком,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Будешь ты снеговиком,</a:t>
            </a:r>
          </a:p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Глазик, глазик.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Нос морковкой,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Рот большой,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Наверх ведёрко.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Неизвестен - Снег руками нагребая(-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13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7"/>
            <a:ext cx="12192000" cy="68723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3760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«Музыкальная игра»</a:t>
            </a:r>
            <a:br>
              <a:rPr lang="ru-RU" dirty="0" smtClean="0"/>
            </a:br>
            <a:r>
              <a:rPr lang="ru-RU" dirty="0" smtClean="0"/>
              <a:t>выполнять движения </a:t>
            </a:r>
            <a:br>
              <a:rPr lang="ru-RU" dirty="0" smtClean="0"/>
            </a:br>
            <a:r>
              <a:rPr lang="ru-RU" dirty="0" smtClean="0"/>
              <a:t>под музыку и слова песни</a:t>
            </a:r>
            <a:endParaRPr lang="ru-RU" dirty="0"/>
          </a:p>
        </p:txBody>
      </p:sp>
      <p:pic>
        <p:nvPicPr>
          <p:cNvPr id="4" name="Весёлая зимняя детская игра - Руки-ноги-голова !!!!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6509" y="3467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77"/>
            <a:ext cx="12192000" cy="69501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Нарисовать рисунок </a:t>
            </a:r>
            <a:br>
              <a:rPr lang="ru-RU" dirty="0" smtClean="0"/>
            </a:br>
            <a:r>
              <a:rPr lang="ru-RU" dirty="0" smtClean="0"/>
              <a:t>«Зимние забавы»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579850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9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"/>
            <a:ext cx="12194870" cy="68563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6109" y="1039091"/>
            <a:ext cx="78555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rebuchet MS"/>
              </a:rPr>
              <a:t>Уважаемые родители!</a:t>
            </a:r>
          </a:p>
          <a:p>
            <a:pPr lvl="0" algn="ctr"/>
            <a:endParaRPr lang="ru-RU" sz="2800" b="1" dirty="0">
              <a:solidFill>
                <a:prstClr val="black"/>
              </a:solidFill>
              <a:latin typeface="Trebuchet MS"/>
            </a:endParaRP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rebuchet MS"/>
              </a:rPr>
              <a:t>Во время деятельности с ребенком, 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rebuchet MS"/>
              </a:rPr>
              <a:t>сделайте пожалуйста фотографии. 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rebuchet MS"/>
              </a:rPr>
              <a:t>Отправить фотографии можно в группу вайбер или лично вашему воспитателю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510021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51</Words>
  <Application>Microsoft Office PowerPoint</Application>
  <PresentationFormat>Широкоэкранный</PresentationFormat>
  <Paragraphs>18</Paragraphs>
  <Slides>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Trebuchet MS</vt:lpstr>
      <vt:lpstr>Тема Office</vt:lpstr>
      <vt:lpstr>Презентация PowerPoint</vt:lpstr>
      <vt:lpstr>Разминка под музыку (ходьба бег на носочках по кругу)</vt:lpstr>
      <vt:lpstr>Прослушать аудио сказку  «Рукавичка»</vt:lpstr>
      <vt:lpstr>Прослушать и выучить песенку (имитировать движения во время песенки)</vt:lpstr>
      <vt:lpstr>«Музыкальная игра» выполнять движения  под музыку и слова песни</vt:lpstr>
      <vt:lpstr>Нарисовать рисунок  «Зимние забавы»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2022-02-06T06:48:45Z</dcterms:created>
  <dcterms:modified xsi:type="dcterms:W3CDTF">2022-02-07T12:03:41Z</dcterms:modified>
</cp:coreProperties>
</file>