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62" r:id="rId4"/>
    <p:sldId id="263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C:\Users\ДОУ №5\Desktop\Без названия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642910" y="357166"/>
            <a:ext cx="77153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Муниципальное бюджетное дошкольное образовательное  учреждение детский сад № 5 «Родничок» комбинированного вида с. Сарыг-Сеп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Каа-Хемского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района Республики Тыва</a:t>
            </a:r>
            <a:endParaRPr lang="ru-RU" sz="1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000100" y="1857364"/>
            <a:ext cx="785818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Физическая культура в дистанционных условиях. Занимаемся дома с родителями.</a:t>
            </a:r>
          </a:p>
          <a:p>
            <a:pPr algn="ctr"/>
            <a:r>
              <a:rPr lang="ru-RU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en-US" sz="2800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 </a:t>
            </a:r>
            <a:r>
              <a:rPr lang="ru-RU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младшей группы</a:t>
            </a:r>
            <a:endParaRPr lang="ru-RU" sz="28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86000" y="4813994"/>
            <a:ext cx="650084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Подготовил: руководитель </a:t>
            </a:r>
          </a:p>
          <a:p>
            <a:pPr algn="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 физическому воспитанию</a:t>
            </a:r>
            <a:b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Серен Рада Ооржаковна 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ДОУ №5\Desktop\Без названия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785786" y="1000108"/>
            <a:ext cx="6572296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Ходьба друг за другом,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бег на носочках «Мыши»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Перестроение в круг – «Надуем шарик».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1. «Покажи ладошки»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Исходное положение: стоя ноги на ширине стопы,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руки опушены.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1- поднять руки вперед, сказать «вот»,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2- вернуться в и.п. Делать – 5раз.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2. «Покажи колени».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И.п.: стоя ноги на ширине плеч, руки на поясе.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1.- наклониться вперед и положить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ладони на колени, сказать «вот»,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 – вернуться в и.п. Делать – 5раз.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ДОУ №5\Desktop\Без названия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785786" y="1000108"/>
            <a:ext cx="657229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1571604" y="714356"/>
            <a:ext cx="6643734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«Маленькие и большие».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И.п.: стоя ноги на ширине стопы, руки за спиной.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–присесть, обхватить колени руками, голову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опустить.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 – вернуться в и.п. Делать – 5раз.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«Мячики».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Прыжки на двух ногах, на месте в чередовании с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ходьбой на месте.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ДОУ №5\Desktop\Без названия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785786" y="1000108"/>
            <a:ext cx="657229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642910" y="285729"/>
            <a:ext cx="757242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571472" y="1428736"/>
            <a:ext cx="8001056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Игровое упражнение  «Пройди, проползи, перепрыгни!»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Развиваем ловкость. Два человека (это могут быть мама и папа) держат натянутую веревку или скакалку на высоте. Малыш спокойно проходит под ней. Следующий проход: веревка опускается ниже, уже приходится наклоняться, чтобы не задеть. Потом еще ниже, и еще... С каждым разом ребенок вынужден все больше наклоняться, пока, наконец, не придется проползти под веревкой. Но вот уже и проползти невозможно, приходится перепрыгивать!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199</Words>
  <PresentationFormat>Экран (4:3)</PresentationFormat>
  <Paragraphs>31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ДОУ №5</dc:creator>
  <cp:lastModifiedBy>Пользователь Windows</cp:lastModifiedBy>
  <cp:revision>2</cp:revision>
  <dcterms:created xsi:type="dcterms:W3CDTF">2022-02-05T11:21:51Z</dcterms:created>
  <dcterms:modified xsi:type="dcterms:W3CDTF">2022-02-06T06:39:10Z</dcterms:modified>
</cp:coreProperties>
</file>