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ADCD3-7823-4894-8E42-2D53649E0C9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F6CC3-FA14-42E8-B64B-D503920D3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091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ADCD3-7823-4894-8E42-2D53649E0C9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F6CC3-FA14-42E8-B64B-D503920D3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205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ADCD3-7823-4894-8E42-2D53649E0C9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F6CC3-FA14-42E8-B64B-D503920D3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539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ADCD3-7823-4894-8E42-2D53649E0C9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F6CC3-FA14-42E8-B64B-D503920D3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584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ADCD3-7823-4894-8E42-2D53649E0C9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F6CC3-FA14-42E8-B64B-D503920D3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723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ADCD3-7823-4894-8E42-2D53649E0C9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F6CC3-FA14-42E8-B64B-D503920D3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88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ADCD3-7823-4894-8E42-2D53649E0C9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F6CC3-FA14-42E8-B64B-D503920D3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40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ADCD3-7823-4894-8E42-2D53649E0C9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F6CC3-FA14-42E8-B64B-D503920D3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027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ADCD3-7823-4894-8E42-2D53649E0C9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F6CC3-FA14-42E8-B64B-D503920D3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113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ADCD3-7823-4894-8E42-2D53649E0C9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F6CC3-FA14-42E8-B64B-D503920D3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1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ADCD3-7823-4894-8E42-2D53649E0C9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F6CC3-FA14-42E8-B64B-D503920D3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48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ADCD3-7823-4894-8E42-2D53649E0C9F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F6CC3-FA14-42E8-B64B-D503920D39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1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35"/>
            <a:ext cx="12192000" cy="740536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496291"/>
            <a:ext cx="9144000" cy="376150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prstClr val="black"/>
                </a:solidFill>
                <a:latin typeface="Calibri Light" panose="020F0302020204030204"/>
              </a:rPr>
              <a:t>МБДОУ д/с  №5« Родничок» комбинированного вида </a:t>
            </a:r>
          </a:p>
          <a:p>
            <a:r>
              <a:rPr lang="ru-RU" dirty="0" smtClean="0">
                <a:solidFill>
                  <a:prstClr val="black"/>
                </a:solidFill>
                <a:latin typeface="Calibri Light" panose="020F0302020204030204"/>
              </a:rPr>
              <a:t>с. Сарыг-Сеп</a:t>
            </a:r>
            <a:r>
              <a:rPr lang="ru-RU" dirty="0">
                <a:solidFill>
                  <a:prstClr val="black"/>
                </a:solidFill>
                <a:latin typeface="Calibri Light" panose="020F0302020204030204"/>
              </a:rPr>
              <a:t/>
            </a:r>
            <a:br>
              <a:rPr lang="ru-RU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ru-RU" sz="3200" b="1" dirty="0">
                <a:solidFill>
                  <a:prstClr val="black"/>
                </a:solidFill>
                <a:latin typeface="Calibri Light" panose="020F0302020204030204"/>
              </a:rPr>
              <a:t>Дистанционное обучение</a:t>
            </a:r>
            <a:br>
              <a:rPr lang="ru-RU" sz="3200" b="1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ru-RU" dirty="0" smtClean="0">
                <a:solidFill>
                  <a:prstClr val="black"/>
                </a:solidFill>
                <a:latin typeface="Calibri Light" panose="020F0302020204030204"/>
              </a:rPr>
              <a:t>первая </a:t>
            </a:r>
            <a:r>
              <a:rPr lang="ru-RU" dirty="0">
                <a:solidFill>
                  <a:prstClr val="black"/>
                </a:solidFill>
                <a:latin typeface="Calibri Light" panose="020F0302020204030204"/>
              </a:rPr>
              <a:t>неделя </a:t>
            </a:r>
            <a:r>
              <a:rPr lang="ru-RU" dirty="0" smtClean="0">
                <a:solidFill>
                  <a:prstClr val="black"/>
                </a:solidFill>
                <a:latin typeface="Calibri Light" panose="020F0302020204030204"/>
              </a:rPr>
              <a:t>февраля</a:t>
            </a:r>
            <a:endParaRPr lang="ru-RU" dirty="0">
              <a:solidFill>
                <a:prstClr val="black"/>
              </a:solidFill>
              <a:latin typeface="Calibri Light" panose="020F0302020204030204"/>
            </a:endParaRPr>
          </a:p>
          <a:p>
            <a:r>
              <a:rPr lang="ru-RU" sz="1800" dirty="0">
                <a:solidFill>
                  <a:prstClr val="black"/>
                </a:solidFill>
                <a:latin typeface="Calibri Light" panose="020F0302020204030204"/>
              </a:rPr>
              <a:t>Вторая ранняя группа</a:t>
            </a:r>
            <a:r>
              <a:rPr lang="ru-RU" dirty="0">
                <a:solidFill>
                  <a:prstClr val="black"/>
                </a:solidFill>
                <a:latin typeface="Calibri Light" panose="020F0302020204030204"/>
              </a:rPr>
              <a:t/>
            </a:r>
            <a:br>
              <a:rPr lang="ru-RU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ru-RU" sz="4800" dirty="0">
                <a:solidFill>
                  <a:srgbClr val="7030A0"/>
                </a:solidFill>
                <a:latin typeface="Calibri Light" panose="020F0302020204030204"/>
              </a:rPr>
              <a:t>тема:  «Зима»</a:t>
            </a:r>
            <a:endParaRPr lang="ru-RU" sz="4800" dirty="0" smtClean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2276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02075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Разминка:</a:t>
            </a:r>
            <a:r>
              <a:rPr lang="ru-RU" sz="3200" b="1" dirty="0">
                <a:solidFill>
                  <a:prstClr val="black"/>
                </a:solidFill>
              </a:rPr>
              <a:t/>
            </a:r>
            <a:br>
              <a:rPr lang="ru-RU" sz="3200" b="1" dirty="0">
                <a:solidFill>
                  <a:prstClr val="black"/>
                </a:solidFill>
              </a:rPr>
            </a:br>
            <a:r>
              <a:rPr lang="ru-RU" sz="3200" b="1" dirty="0">
                <a:solidFill>
                  <a:prstClr val="black"/>
                </a:solidFill>
              </a:rPr>
              <a:t> под музыку</a:t>
            </a:r>
            <a:br>
              <a:rPr lang="ru-RU" sz="3200" b="1" dirty="0">
                <a:solidFill>
                  <a:prstClr val="black"/>
                </a:solidFill>
              </a:rPr>
            </a:br>
            <a:r>
              <a:rPr lang="ru-RU" sz="3200" b="1" dirty="0">
                <a:solidFill>
                  <a:prstClr val="black"/>
                </a:solidFill>
              </a:rPr>
              <a:t> марш, легкий бег, прыжки на месте</a:t>
            </a:r>
            <a:endParaRPr lang="ru-RU" dirty="0"/>
          </a:p>
        </p:txBody>
      </p:sp>
      <p:pic>
        <p:nvPicPr>
          <p:cNvPr id="4" name="Ритмика для детей - Музыкальный размер – 2_4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7054" y="1570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6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27"/>
            <a:ext cx="12192000" cy="67670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001530"/>
          </a:xfrm>
        </p:spPr>
        <p:txBody>
          <a:bodyPr/>
          <a:lstStyle/>
          <a:p>
            <a:pPr algn="ctr"/>
            <a:r>
              <a:rPr lang="ru-RU" dirty="0" smtClean="0"/>
              <a:t>Прослушать </a:t>
            </a:r>
            <a:br>
              <a:rPr lang="ru-RU" dirty="0" smtClean="0"/>
            </a:br>
            <a:r>
              <a:rPr lang="ru-RU" dirty="0" smtClean="0"/>
              <a:t>аудио сказку «Рукавичка»</a:t>
            </a:r>
            <a:endParaRPr lang="ru-RU" dirty="0"/>
          </a:p>
        </p:txBody>
      </p:sp>
      <p:pic>
        <p:nvPicPr>
          <p:cNvPr id="4" name="nukadeti.ru_-_rukavich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5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05694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Ритмические движения</a:t>
            </a:r>
            <a:br>
              <a:rPr lang="ru-RU" b="1" dirty="0" smtClean="0"/>
            </a:br>
            <a:r>
              <a:rPr lang="ru-RU" i="1" dirty="0" smtClean="0"/>
              <a:t>выполнять движения танца</a:t>
            </a:r>
            <a:br>
              <a:rPr lang="ru-RU" i="1" dirty="0" smtClean="0"/>
            </a:br>
            <a:r>
              <a:rPr lang="ru-RU" i="1" dirty="0" smtClean="0"/>
              <a:t>под слова и музыку песни</a:t>
            </a:r>
            <a:endParaRPr lang="ru-RU" dirty="0"/>
          </a:p>
        </p:txBody>
      </p:sp>
      <p:pic>
        <p:nvPicPr>
          <p:cNvPr id="5" name="Танец - Топ-хлоп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5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8418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34789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</a:rPr>
              <a:t>Музыкальная игра</a:t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>
                <a:solidFill>
                  <a:prstClr val="black"/>
                </a:solidFill>
              </a:rPr>
              <a:t> «Паровозик»</a:t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prstClr val="black"/>
                </a:solidFill>
              </a:rPr>
              <a:t>(перед игрой построится друг за другом, «паровозиком» </a:t>
            </a:r>
            <a:br>
              <a:rPr lang="ru-RU" sz="2400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prstClr val="black"/>
                </a:solidFill>
              </a:rPr>
              <a:t>держатся за пояс впереди стоящего, </a:t>
            </a:r>
            <a:br>
              <a:rPr lang="ru-RU" sz="2400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prstClr val="black"/>
                </a:solidFill>
              </a:rPr>
              <a:t>выполнять движения под слова и музыку песни</a:t>
            </a:r>
            <a:endParaRPr lang="ru-RU" dirty="0"/>
          </a:p>
        </p:txBody>
      </p:sp>
      <p:pic>
        <p:nvPicPr>
          <p:cNvPr id="4" name="Детские - Паровозик с остановками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0" y="3468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9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179166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3200" b="1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Уважаемые родители!</a:t>
            </a:r>
            <a:br>
              <a:rPr lang="ru-RU" sz="3200" b="1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600" b="1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ru-RU" sz="1600" b="1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28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Во время деятельности с ребенком, </a:t>
            </a:r>
            <a:br>
              <a:rPr lang="ru-RU" sz="28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28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сделайте пожалуйста фотографии. </a:t>
            </a:r>
            <a:br>
              <a:rPr lang="ru-RU" sz="28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28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Отправить фотографии можно в группу вайбер или лично вашему воспитателю. </a:t>
            </a:r>
            <a:br>
              <a:rPr lang="ru-RU" sz="28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90724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22</Words>
  <Application>Microsoft Office PowerPoint</Application>
  <PresentationFormat>Широкоэкранный</PresentationFormat>
  <Paragraphs>8</Paragraphs>
  <Slides>6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Trebuchet MS</vt:lpstr>
      <vt:lpstr>Тема Office</vt:lpstr>
      <vt:lpstr>Презентация PowerPoint</vt:lpstr>
      <vt:lpstr>Разминка:  под музыку  марш, легкий бег, прыжки на месте</vt:lpstr>
      <vt:lpstr>Прослушать  аудио сказку «Рукавичка»</vt:lpstr>
      <vt:lpstr>Ритмические движения выполнять движения танца под слова и музыку песни</vt:lpstr>
      <vt:lpstr>Музыкальная игра  «Паровозик» (перед игрой построится друг за другом, «паровозиком»  держатся за пояс впереди стоящего,  выполнять движения под слова и музыку песни</vt:lpstr>
      <vt:lpstr>Уважаемые родители!  Во время деятельности с ребенком,  сделайте пожалуйста фотографии.  Отправить фотографии можно в группу вайбер или лично вашему воспитателю.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2022-02-06T06:28:33Z</dcterms:created>
  <dcterms:modified xsi:type="dcterms:W3CDTF">2022-02-06T06:46:53Z</dcterms:modified>
</cp:coreProperties>
</file>