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81" r:id="rId5"/>
    <p:sldId id="274" r:id="rId6"/>
    <p:sldId id="282" r:id="rId7"/>
    <p:sldId id="28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96A04-28AD-4A06-9F31-20A11C082767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7A448-319F-4062-B120-85F8ECE67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96A04-28AD-4A06-9F31-20A11C082767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7A448-319F-4062-B120-85F8ECE67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96A04-28AD-4A06-9F31-20A11C082767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7A448-319F-4062-B120-85F8ECE67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96A04-28AD-4A06-9F31-20A11C082767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7A448-319F-4062-B120-85F8ECE67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96A04-28AD-4A06-9F31-20A11C082767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7A448-319F-4062-B120-85F8ECE67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96A04-28AD-4A06-9F31-20A11C082767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7A448-319F-4062-B120-85F8ECE67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96A04-28AD-4A06-9F31-20A11C082767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7A448-319F-4062-B120-85F8ECE67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96A04-28AD-4A06-9F31-20A11C082767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7A448-319F-4062-B120-85F8ECE67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96A04-28AD-4A06-9F31-20A11C082767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7A448-319F-4062-B120-85F8ECE67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96A04-28AD-4A06-9F31-20A11C082767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7A448-319F-4062-B120-85F8ECE67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96A04-28AD-4A06-9F31-20A11C082767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7A448-319F-4062-B120-85F8ECE67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96A04-28AD-4A06-9F31-20A11C082767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7A448-319F-4062-B120-85F8ECE67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" y="0"/>
            <a:ext cx="913620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0"/>
            <a:ext cx="7772400" cy="385765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</a:t>
            </a:r>
            <a:r>
              <a:rPr lang="ru-RU" sz="22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/с №5 «Родничок»</a:t>
            </a:r>
            <a:b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комбинированного вида с. Сарыг-Сеп</a:t>
            </a:r>
            <a:b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 обучение</a:t>
            </a:r>
            <a:br>
              <a:rPr lang="ru-RU" sz="27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7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неделя (с </a:t>
            </a:r>
            <a:r>
              <a:rPr lang="ru-RU" sz="27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  <a:r>
              <a:rPr lang="ru-RU" sz="27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7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февраля</a:t>
            </a:r>
            <a:r>
              <a:rPr lang="ru-RU" sz="27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г.)</a:t>
            </a:r>
            <a:br>
              <a:rPr lang="ru-RU" sz="27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младшая группа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Защитники Отечества »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14884"/>
            <a:ext cx="7592888" cy="1643074"/>
          </a:xfrm>
        </p:spPr>
        <p:txBody>
          <a:bodyPr>
            <a:normAutofit fontScale="85000" lnSpcReduction="10000"/>
          </a:bodyPr>
          <a:lstStyle/>
          <a:p>
            <a:pPr algn="l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Воспитатели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Шатохина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Н.М  </a:t>
            </a:r>
            <a:r>
              <a:rPr lang="ru-RU" sz="2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Таваа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Ч.Н 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Якубова Н.В</a:t>
            </a:r>
            <a:endParaRPr lang="ru-RU" sz="2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" y="0"/>
            <a:ext cx="913620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42910" y="642918"/>
            <a:ext cx="764386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Уважаемые родители!</a:t>
            </a:r>
          </a:p>
          <a:p>
            <a:pPr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Во время деятельности с ребенком, 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сделайте пожалуйста фотографии.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Отправить фотографии можно в группу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вайбер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или лично воспитателю.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" y="0"/>
            <a:ext cx="913620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7"/>
            <a:ext cx="8096899" cy="633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" y="0"/>
            <a:ext cx="913620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1"/>
            <a:ext cx="8229600" cy="48965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Загадывание загадок по картинке </a:t>
            </a:r>
          </a:p>
          <a:p>
            <a:endParaRPr lang="ru-RU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1340768"/>
            <a:ext cx="7560841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987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" y="0"/>
            <a:ext cx="913620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с социальным окружением  «профессии военных» 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600200"/>
            <a:ext cx="7920880" cy="492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" y="0"/>
            <a:ext cx="913620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96943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744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" y="0"/>
            <a:ext cx="913620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Лепка «Самолетики»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727280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809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" y="0"/>
            <a:ext cx="913620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600" b="1" i="1" dirty="0" smtClean="0">
                <a:latin typeface="Times New Roman" pitchFamily="18" charset="0"/>
                <a:cs typeface="Times New Roman" pitchFamily="18" charset="0"/>
              </a:rPr>
              <a:t>Спасибо за внимание!!!!!</a:t>
            </a:r>
            <a:endParaRPr lang="ru-RU" sz="6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55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МБДОУ д/с №5 «Родничок» комбинированного вида с. Сарыг-Сеп   Дистанционное обучение 3 неделя (с 07 по 13 февраля 2022 г.) 2 младшая группа Тема: « Защитники Отечества » </vt:lpstr>
      <vt:lpstr>Презентация PowerPoint</vt:lpstr>
      <vt:lpstr>Презентация PowerPoint</vt:lpstr>
      <vt:lpstr>Развитие речи  </vt:lpstr>
      <vt:lpstr>Ознакомление с социальным окружением  «профессии военных» </vt:lpstr>
      <vt:lpstr>Презентация PowerPoint</vt:lpstr>
      <vt:lpstr>Лепка «Самолетики»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д/с №5 «Родничок» комбинированного вида с. Сарыг-Сеп  Дистанционное обучение 1 неделя (с 1 по 5 ноября 2021 г.) Старшая оздоровительная группа   Тема: «Игрушки»</dc:title>
  <dc:creator>Татьяна</dc:creator>
  <cp:lastModifiedBy>Ирина</cp:lastModifiedBy>
  <cp:revision>147</cp:revision>
  <dcterms:created xsi:type="dcterms:W3CDTF">2021-10-28T19:19:29Z</dcterms:created>
  <dcterms:modified xsi:type="dcterms:W3CDTF">2022-02-07T06:07:08Z</dcterms:modified>
</cp:coreProperties>
</file>