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4" r:id="rId5"/>
    <p:sldId id="270" r:id="rId6"/>
    <p:sldId id="272" r:id="rId7"/>
    <p:sldId id="269" r:id="rId8"/>
    <p:sldId id="268" r:id="rId9"/>
    <p:sldId id="271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64;&#1040;&#1043;&#1040;&#1040;.%20&#1057;&#1090;.&#1075;&#1088;.%20&#8470;1.%202022\10.%20&#1064;&#1072;&#1081;&#1099;&#1074;&#1099;&#1089;%205.mp3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audio" Target="file:///C:\Users\Admin\Downloads\&#1084;&#1080;&#1085;&#1091;&#1089;%20-%20&#1088;&#1072;&#1079;%20&#1076;&#1074;&#1072;%20&#1083;&#1077;&#1074;&#1086;&#1081;_(EEMUSIC.ru).mp3" TargetMode="External"/><Relationship Id="rId1" Type="http://schemas.openxmlformats.org/officeDocument/2006/relationships/audio" Target="file:///C:\Users\Admin\Desktop\vokalnaya-gruppa-klavishmenyi-raz-dva-levoy.mp3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Users\Admin\Desktop\&#1058;&#1072;&#1085;&#1077;&#1094;-&#1080;&#1075;&#1088;&#1072;%20&#1089;%20&#1091;&#1089;&#1082;&#1086;&#1088;&#1077;&#1085;&#1080;&#1077;&#1084;.%20&#1040;%20&#1085;&#1072;%20&#1091;&#1083;&#1080;&#1094;&#1077;%20&#1084;&#1086;&#1088;&#1086;&#1079;.%20&#1058;&#1072;&#1085;&#1094;&#1099;%20&#1076;&#1083;&#1103;%20&#1076;&#1077;&#1090;&#1077;&#1081;.%20(256%20%20kbps).mp3" TargetMode="Externa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Users\Admin\Desktop\&#1070;&#1083;&#1080;&#1103;%20&#1057;&#1077;&#1083;&#1080;&#1074;&#1077;&#1088;&#1089;&#1090;&#1086;&#1074;&#1072;%20-%20&#1053;&#1072;&#1096;&#1080;%20&#1076;&#1077;&#1090;&#1082;&#1080;%20&#1074;%20&#1089;&#1072;&#1085;&#1082;&#1080;%20&#1089;&#1077;&#1083;&#1080;%20(mixpromo.net).mp3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321471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dirty="0" smtClean="0"/>
              <a:t>МБДОУ </a:t>
            </a:r>
            <a:r>
              <a:rPr lang="ru-RU" sz="2800" dirty="0"/>
              <a:t>д/с № </a:t>
            </a:r>
            <a:r>
              <a:rPr lang="ru-RU" sz="2800" dirty="0" smtClean="0"/>
              <a:t>5 «Родничок</a:t>
            </a:r>
            <a:r>
              <a:rPr lang="ru-RU" sz="2800" dirty="0"/>
              <a:t>»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200" dirty="0" smtClean="0"/>
              <a:t>комбинированного</a:t>
            </a:r>
            <a:r>
              <a:rPr lang="ru-RU" sz="2800" dirty="0" smtClean="0"/>
              <a:t> </a:t>
            </a:r>
            <a:r>
              <a:rPr lang="ru-RU" sz="2800" dirty="0"/>
              <a:t>вида </a:t>
            </a:r>
            <a:r>
              <a:rPr lang="ru-RU" sz="2800" dirty="0" smtClean="0"/>
              <a:t>с.Сарыг-Сеп</a:t>
            </a:r>
            <a:br>
              <a:rPr lang="ru-RU" sz="2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  <a:t> Дистанционное обучение </a:t>
            </a:r>
            <a:b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</a:br>
            <a:r>
              <a:rPr lang="ru-RU" sz="3100" spc="-1" dirty="0" smtClean="0">
                <a:uFill>
                  <a:solidFill>
                    <a:srgbClr val="FFFFFF"/>
                  </a:solidFill>
                </a:uFill>
              </a:rPr>
              <a:t>1 неделя (с 26 по 31 января 2022г.)</a:t>
            </a:r>
            <a:br>
              <a:rPr lang="ru-RU" sz="3100" spc="-1" dirty="0" smtClean="0">
                <a:uFill>
                  <a:solidFill>
                    <a:srgbClr val="FFFFFF"/>
                  </a:solidFill>
                </a:uFill>
              </a:rPr>
            </a:br>
            <a:r>
              <a:rPr lang="kk-KZ" sz="3100" b="1" spc="-1" dirty="0" smtClean="0">
                <a:uFill>
                  <a:solidFill>
                    <a:srgbClr val="FFFFFF"/>
                  </a:solidFill>
                </a:uFill>
              </a:rPr>
              <a:t>Подготовительная к школе </a:t>
            </a:r>
            <a: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  <a:t>группа </a:t>
            </a:r>
            <a:b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</a:br>
            <a:r>
              <a:rPr lang="ru-RU" sz="3100" b="1" spc="-1" dirty="0" smtClean="0">
                <a:uFill>
                  <a:solidFill>
                    <a:srgbClr val="FFFFFF"/>
                  </a:solidFill>
                </a:uFill>
              </a:rPr>
              <a:t>(6 - 7 лет) </a:t>
            </a:r>
            <a:r>
              <a:rPr lang="ru-RU" sz="5400" b="1" dirty="0" smtClean="0">
                <a:solidFill>
                  <a:srgbClr val="7030A0"/>
                </a:solidFill>
              </a:rPr>
              <a:t/>
            </a:r>
            <a:br>
              <a:rPr lang="ru-RU" sz="5400" b="1" dirty="0" smtClean="0">
                <a:solidFill>
                  <a:srgbClr val="7030A0"/>
                </a:solidFill>
              </a:rPr>
            </a:b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Выполнил: музыкальный руководитель Трегубова Виктория Владимировна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3786190"/>
            <a:ext cx="7143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Тема</a:t>
            </a:r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uFill>
                  <a:solidFill>
                    <a:srgbClr val="FFFFFF"/>
                  </a:solidFill>
                </a:uFill>
              </a:rPr>
              <a:t>: «Зима»</a:t>
            </a:r>
            <a:endParaRPr lang="ru-RU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481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Уважаемые родители!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428868"/>
            <a:ext cx="7215238" cy="3214710"/>
          </a:xfrm>
        </p:spPr>
        <p:txBody>
          <a:bodyPr/>
          <a:lstStyle/>
          <a:p>
            <a:pPr algn="ctr"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Во время деятельности с ребенком 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сделайте, пожалуйста, фотографии. 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Отправить фотографии можно 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в группу в </a:t>
            </a:r>
            <a:r>
              <a:rPr lang="ru-RU" sz="2800" dirty="0" err="1" smtClean="0">
                <a:solidFill>
                  <a:srgbClr val="7030A0"/>
                </a:solidFill>
              </a:rPr>
              <a:t>вайбер</a:t>
            </a:r>
            <a:r>
              <a:rPr lang="ru-RU" sz="2800" dirty="0" smtClean="0">
                <a:solidFill>
                  <a:srgbClr val="7030A0"/>
                </a:solidFill>
              </a:rPr>
              <a:t> или лично</a:t>
            </a:r>
            <a:br>
              <a:rPr lang="ru-RU" sz="2800" dirty="0" smtClean="0">
                <a:solidFill>
                  <a:srgbClr val="7030A0"/>
                </a:solidFill>
              </a:rPr>
            </a:br>
            <a:r>
              <a:rPr lang="ru-RU" sz="2800" dirty="0" smtClean="0">
                <a:solidFill>
                  <a:srgbClr val="7030A0"/>
                </a:solidFill>
              </a:rPr>
              <a:t> вашему воспитателю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214554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Beautiful-winter-photos-0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571480"/>
            <a:ext cx="8507943" cy="564360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Шайывыс</a:t>
            </a:r>
            <a:endParaRPr lang="ru-RU" b="1" dirty="0"/>
          </a:p>
        </p:txBody>
      </p:sp>
      <p:pic>
        <p:nvPicPr>
          <p:cNvPr id="7" name="Рисунок 6" descr="ча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1928802"/>
            <a:ext cx="7680753" cy="35719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Шайывыс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/>
              <a:t>Повторяем песенку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57290" y="1571612"/>
            <a:ext cx="3209948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Каждый день мы дома пьём                      </a:t>
            </a:r>
          </a:p>
          <a:p>
            <a:pPr>
              <a:buNone/>
            </a:pPr>
            <a:r>
              <a:rPr lang="ru-RU" sz="1800" dirty="0" smtClean="0"/>
              <a:t>Чай тувинский с молоком,</a:t>
            </a:r>
          </a:p>
          <a:p>
            <a:pPr>
              <a:buNone/>
            </a:pPr>
            <a:r>
              <a:rPr lang="ru-RU" sz="1800" dirty="0" smtClean="0"/>
              <a:t>И смакуем, до чего ж</a:t>
            </a:r>
          </a:p>
          <a:p>
            <a:pPr>
              <a:buNone/>
            </a:pPr>
            <a:r>
              <a:rPr lang="ru-RU" sz="1800" dirty="0" smtClean="0"/>
              <a:t>Чай приятен и хорош!</a:t>
            </a:r>
          </a:p>
          <a:p>
            <a:pPr>
              <a:buNone/>
            </a:pPr>
            <a:r>
              <a:rPr lang="ru-RU" sz="1800" dirty="0" smtClean="0"/>
              <a:t>Припев:</a:t>
            </a:r>
          </a:p>
          <a:p>
            <a:pPr>
              <a:buNone/>
            </a:pPr>
            <a:r>
              <a:rPr lang="ru-RU" sz="1800" dirty="0" smtClean="0"/>
              <a:t>Утоляет жажду он,</a:t>
            </a:r>
          </a:p>
          <a:p>
            <a:pPr>
              <a:buNone/>
            </a:pPr>
            <a:r>
              <a:rPr lang="ru-RU" sz="1800" dirty="0" smtClean="0"/>
              <a:t>И бодрит, и сила в нём.</a:t>
            </a:r>
          </a:p>
          <a:p>
            <a:pPr>
              <a:buNone/>
            </a:pPr>
            <a:r>
              <a:rPr lang="ru-RU" sz="1800" dirty="0" smtClean="0"/>
              <a:t>На здоровье выпивай</a:t>
            </a:r>
          </a:p>
          <a:p>
            <a:pPr>
              <a:buNone/>
            </a:pPr>
            <a:r>
              <a:rPr lang="ru-RU" sz="1800" dirty="0" smtClean="0"/>
              <a:t>Вкусный наш тувинский чай.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В гости мы друзей зовём, </a:t>
            </a:r>
          </a:p>
          <a:p>
            <a:pPr>
              <a:buNone/>
            </a:pPr>
            <a:r>
              <a:rPr lang="ru-RU" sz="1800" dirty="0" smtClean="0"/>
              <a:t>Чай в пиалах подаём.</a:t>
            </a:r>
          </a:p>
          <a:p>
            <a:pPr>
              <a:buNone/>
            </a:pPr>
            <a:r>
              <a:rPr lang="ru-RU" sz="1800" dirty="0" smtClean="0"/>
              <a:t>Где уютно и тепло, </a:t>
            </a:r>
          </a:p>
          <a:p>
            <a:pPr>
              <a:buNone/>
            </a:pPr>
            <a:r>
              <a:rPr lang="ru-RU" sz="1800" dirty="0" smtClean="0"/>
              <a:t>там беседовать легко.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29190" y="1643050"/>
            <a:ext cx="3471858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1800" dirty="0" smtClean="0"/>
              <a:t>Припев:</a:t>
            </a:r>
          </a:p>
          <a:p>
            <a:pPr>
              <a:buNone/>
            </a:pPr>
            <a:r>
              <a:rPr lang="ru-RU" sz="1800" dirty="0" smtClean="0"/>
              <a:t>Утоляет жажду он,</a:t>
            </a:r>
          </a:p>
          <a:p>
            <a:pPr>
              <a:buNone/>
            </a:pPr>
            <a:r>
              <a:rPr lang="ru-RU" sz="1800" dirty="0" smtClean="0"/>
              <a:t>И бодрит, и сила в нём.</a:t>
            </a:r>
          </a:p>
          <a:p>
            <a:pPr>
              <a:buNone/>
            </a:pPr>
            <a:r>
              <a:rPr lang="ru-RU" sz="1800" dirty="0" smtClean="0"/>
              <a:t>На здоровье выпивай</a:t>
            </a:r>
          </a:p>
          <a:p>
            <a:pPr>
              <a:buNone/>
            </a:pPr>
            <a:r>
              <a:rPr lang="ru-RU" sz="1800" dirty="0" smtClean="0"/>
              <a:t>Вкусный наш тувинский чай.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Хуннун</a:t>
            </a:r>
            <a:r>
              <a:rPr lang="ru-RU" sz="1800" dirty="0" smtClean="0"/>
              <a:t> </a:t>
            </a:r>
            <a:r>
              <a:rPr lang="ru-RU" sz="1800" dirty="0" err="1" smtClean="0"/>
              <a:t>ишкеш</a:t>
            </a:r>
            <a:r>
              <a:rPr lang="ru-RU" sz="1800" dirty="0" smtClean="0"/>
              <a:t> </a:t>
            </a:r>
            <a:r>
              <a:rPr lang="ru-RU" sz="1800" dirty="0" err="1" smtClean="0"/>
              <a:t>пёкпес-даа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Хундуткелдиг</a:t>
            </a:r>
            <a:r>
              <a:rPr lang="ru-RU" sz="1800" dirty="0" smtClean="0"/>
              <a:t> </a:t>
            </a:r>
            <a:r>
              <a:rPr lang="ru-RU" sz="1800" dirty="0" err="1" smtClean="0"/>
              <a:t>чемивис</a:t>
            </a:r>
            <a:r>
              <a:rPr lang="ru-RU" sz="1800" dirty="0" smtClean="0"/>
              <a:t> –</a:t>
            </a:r>
          </a:p>
          <a:p>
            <a:pPr>
              <a:buNone/>
            </a:pPr>
            <a:r>
              <a:rPr lang="ru-RU" sz="1800" dirty="0" err="1" smtClean="0"/>
              <a:t>Кузел</a:t>
            </a:r>
            <a:r>
              <a:rPr lang="ru-RU" sz="1800" dirty="0" smtClean="0"/>
              <a:t> </a:t>
            </a:r>
            <a:r>
              <a:rPr lang="ru-RU" sz="1800" dirty="0" err="1" smtClean="0"/>
              <a:t>хандыр</a:t>
            </a:r>
            <a:r>
              <a:rPr lang="ru-RU" sz="1800" dirty="0" smtClean="0"/>
              <a:t> </a:t>
            </a:r>
            <a:r>
              <a:rPr lang="ru-RU" sz="1800" dirty="0" err="1" smtClean="0"/>
              <a:t>аартап</a:t>
            </a:r>
            <a:r>
              <a:rPr lang="ru-RU" sz="1800" dirty="0" smtClean="0"/>
              <a:t> </a:t>
            </a:r>
            <a:r>
              <a:rPr lang="ru-RU" sz="1800" dirty="0" err="1" smtClean="0"/>
              <a:t>аар</a:t>
            </a: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Куш-ле</a:t>
            </a:r>
            <a:r>
              <a:rPr lang="ru-RU" sz="1800" dirty="0" smtClean="0"/>
              <a:t> </a:t>
            </a:r>
            <a:r>
              <a:rPr lang="ru-RU" sz="1800" dirty="0" err="1" smtClean="0"/>
              <a:t>киирер</a:t>
            </a:r>
            <a:r>
              <a:rPr lang="ru-RU" sz="1800" dirty="0" smtClean="0"/>
              <a:t> </a:t>
            </a:r>
            <a:r>
              <a:rPr lang="ru-RU" sz="1800" dirty="0" err="1" smtClean="0"/>
              <a:t>шайывыс</a:t>
            </a:r>
            <a:r>
              <a:rPr lang="ru-RU" sz="1800" dirty="0" smtClean="0"/>
              <a:t>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Аштаанда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тоттурар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Аарана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сегидер</a:t>
            </a:r>
            <a:r>
              <a:rPr lang="ru-RU" sz="1800" dirty="0" smtClean="0"/>
              <a:t>,</a:t>
            </a:r>
          </a:p>
          <a:p>
            <a:pPr>
              <a:buNone/>
            </a:pPr>
            <a:r>
              <a:rPr lang="ru-RU" sz="1800" dirty="0" err="1" smtClean="0"/>
              <a:t>Шагзыраанда</a:t>
            </a:r>
            <a:r>
              <a:rPr lang="ru-RU" sz="1800" dirty="0" smtClean="0"/>
              <a:t> – </a:t>
            </a:r>
            <a:r>
              <a:rPr lang="ru-RU" sz="1800" dirty="0" err="1" smtClean="0"/>
              <a:t>сегедир</a:t>
            </a:r>
            <a:endParaRPr lang="ru-RU" sz="1800" dirty="0" smtClean="0"/>
          </a:p>
          <a:p>
            <a:pPr>
              <a:buNone/>
            </a:pPr>
            <a:r>
              <a:rPr lang="ru-RU" sz="1800" dirty="0" err="1" smtClean="0"/>
              <a:t>Шайывыс</a:t>
            </a:r>
            <a:r>
              <a:rPr lang="ru-RU" sz="1800" dirty="0" smtClean="0"/>
              <a:t>, </a:t>
            </a:r>
            <a:r>
              <a:rPr lang="ru-RU" sz="1800" dirty="0" err="1" smtClean="0"/>
              <a:t>шайывыс</a:t>
            </a:r>
            <a:r>
              <a:rPr lang="ru-RU" sz="1800" dirty="0" smtClean="0"/>
              <a:t>!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5" name="10. Шайывыс 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715140" y="642918"/>
            <a:ext cx="571504" cy="571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382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аршдети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928670"/>
            <a:ext cx="8240608" cy="457203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Раз – два, левой!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/>
              <a:t>Учим песню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 numCol="2"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  Эх, на плечах погоны,</a:t>
            </a:r>
            <a:br>
              <a:rPr lang="ru-RU" dirty="0" smtClean="0"/>
            </a:br>
            <a:r>
              <a:rPr lang="ru-RU" dirty="0" smtClean="0"/>
              <a:t>И звездочки горят.</a:t>
            </a:r>
            <a:br>
              <a:rPr lang="ru-RU" dirty="0" smtClean="0"/>
            </a:br>
            <a:r>
              <a:rPr lang="ru-RU" dirty="0" smtClean="0"/>
              <a:t>Смотри, какой прекрасный</a:t>
            </a:r>
            <a:br>
              <a:rPr lang="ru-RU" dirty="0" smtClean="0"/>
            </a:br>
            <a:r>
              <a:rPr lang="ru-RU" dirty="0" smtClean="0"/>
              <a:t>Солдат - мне говорят.</a:t>
            </a:r>
            <a:br>
              <a:rPr lang="ru-RU" dirty="0" smtClean="0"/>
            </a:br>
            <a:r>
              <a:rPr lang="ru-RU" dirty="0" smtClean="0"/>
              <a:t>Пусть, не командный голос,</a:t>
            </a:r>
            <a:br>
              <a:rPr lang="ru-RU" dirty="0" smtClean="0"/>
            </a:br>
            <a:r>
              <a:rPr lang="ru-RU" dirty="0" smtClean="0"/>
              <a:t>И невысокий рост.</a:t>
            </a:r>
            <a:br>
              <a:rPr lang="ru-RU" dirty="0" smtClean="0"/>
            </a:br>
            <a:r>
              <a:rPr lang="ru-RU" dirty="0" smtClean="0"/>
              <a:t>Сумею я добраться</a:t>
            </a:r>
            <a:br>
              <a:rPr lang="ru-RU" dirty="0" smtClean="0"/>
            </a:br>
            <a:r>
              <a:rPr lang="ru-RU" dirty="0" smtClean="0"/>
              <a:t>До генеральских звезд.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Припев:</a:t>
            </a:r>
            <a:br>
              <a:rPr lang="ru-RU" dirty="0" smtClean="0"/>
            </a:br>
            <a:r>
              <a:rPr lang="ru-RU" dirty="0" smtClean="0"/>
              <a:t>Раз, два, левой,</a:t>
            </a:r>
            <a:br>
              <a:rPr lang="ru-RU" dirty="0" smtClean="0"/>
            </a:br>
            <a:r>
              <a:rPr lang="ru-RU" dirty="0" smtClean="0"/>
              <a:t>Правой помоги.</a:t>
            </a:r>
            <a:br>
              <a:rPr lang="ru-RU" dirty="0" smtClean="0"/>
            </a:br>
            <a:r>
              <a:rPr lang="ru-RU" dirty="0" smtClean="0"/>
              <a:t>Что-то жмут мне новые</a:t>
            </a:r>
            <a:br>
              <a:rPr lang="ru-RU" dirty="0" smtClean="0"/>
            </a:br>
            <a:r>
              <a:rPr lang="ru-RU" dirty="0" smtClean="0"/>
              <a:t>Пожалуй, сапоги.</a:t>
            </a:r>
            <a:br>
              <a:rPr lang="ru-RU" dirty="0" smtClean="0"/>
            </a:br>
            <a:r>
              <a:rPr lang="ru-RU" dirty="0" smtClean="0"/>
              <a:t>Раз, два, левой,</a:t>
            </a:r>
            <a:br>
              <a:rPr lang="ru-RU" dirty="0" smtClean="0"/>
            </a:br>
            <a:r>
              <a:rPr lang="ru-RU" dirty="0" smtClean="0"/>
              <a:t>Правой, запевай.</a:t>
            </a:r>
            <a:br>
              <a:rPr lang="ru-RU" dirty="0" smtClean="0"/>
            </a:br>
            <a:r>
              <a:rPr lang="ru-RU" dirty="0" smtClean="0"/>
              <a:t>У дороги нам девчонки</a:t>
            </a:r>
            <a:br>
              <a:rPr lang="ru-RU" dirty="0" smtClean="0"/>
            </a:br>
            <a:r>
              <a:rPr lang="ru-RU" dirty="0" smtClean="0"/>
              <a:t>Машут, не зевай.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>      Вместе мы шагаем,</a:t>
            </a:r>
            <a:br>
              <a:rPr lang="ru-RU" dirty="0" smtClean="0"/>
            </a:br>
            <a:r>
              <a:rPr lang="ru-RU" dirty="0" smtClean="0"/>
              <a:t>И далек наш путь.</a:t>
            </a:r>
            <a:br>
              <a:rPr lang="ru-RU" dirty="0" smtClean="0"/>
            </a:br>
            <a:r>
              <a:rPr lang="ru-RU" dirty="0" smtClean="0"/>
              <a:t>Только точно знаем,</a:t>
            </a:r>
            <a:br>
              <a:rPr lang="ru-RU" dirty="0" smtClean="0"/>
            </a:br>
            <a:r>
              <a:rPr lang="ru-RU" dirty="0" smtClean="0"/>
              <a:t>Что когда-нибудь.</a:t>
            </a:r>
            <a:br>
              <a:rPr lang="ru-RU" dirty="0" smtClean="0"/>
            </a:br>
            <a:r>
              <a:rPr lang="ru-RU" dirty="0" smtClean="0"/>
              <a:t>Заблестят награды</a:t>
            </a:r>
            <a:br>
              <a:rPr lang="ru-RU" dirty="0" smtClean="0"/>
            </a:br>
            <a:r>
              <a:rPr lang="ru-RU" dirty="0" smtClean="0"/>
              <a:t>На груди у нас,</a:t>
            </a:r>
            <a:br>
              <a:rPr lang="ru-RU" dirty="0" smtClean="0"/>
            </a:br>
            <a:r>
              <a:rPr lang="ru-RU" dirty="0" smtClean="0"/>
              <a:t>Жалко, что идем мы нынче</a:t>
            </a:r>
            <a:br>
              <a:rPr lang="ru-RU" dirty="0" smtClean="0"/>
            </a:br>
            <a:r>
              <a:rPr lang="ru-RU" dirty="0" smtClean="0"/>
              <a:t>Только в первый класс.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Припев: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Славные герои,</a:t>
            </a:r>
            <a:br>
              <a:rPr lang="ru-RU" dirty="0" smtClean="0"/>
            </a:br>
            <a:r>
              <a:rPr lang="ru-RU" dirty="0" smtClean="0"/>
              <a:t>Родины бойцы,</a:t>
            </a:r>
            <a:br>
              <a:rPr lang="ru-RU" dirty="0" smtClean="0"/>
            </a:br>
            <a:r>
              <a:rPr lang="ru-RU" dirty="0" smtClean="0"/>
              <a:t>Ходят ровным строем,</a:t>
            </a:r>
            <a:br>
              <a:rPr lang="ru-RU" dirty="0" smtClean="0"/>
            </a:br>
            <a:r>
              <a:rPr lang="ru-RU" dirty="0" smtClean="0"/>
              <a:t>Ай, да молодцы!</a:t>
            </a:r>
            <a:br>
              <a:rPr lang="ru-RU" dirty="0" smtClean="0"/>
            </a:br>
            <a:r>
              <a:rPr lang="ru-RU" dirty="0" smtClean="0"/>
              <a:t>Разобьем любого</a:t>
            </a:r>
            <a:br>
              <a:rPr lang="ru-RU" dirty="0" smtClean="0"/>
            </a:br>
            <a:r>
              <a:rPr lang="ru-RU" dirty="0" smtClean="0"/>
              <a:t>Грозного врага.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Припев: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vokalnaya-gruppa-klavishmenyi-raz-dva-levoy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1187624" y="404664"/>
            <a:ext cx="720080" cy="720080"/>
          </a:xfrm>
          <a:prstGeom prst="rect">
            <a:avLst/>
          </a:prstGeom>
        </p:spPr>
      </p:pic>
      <p:pic>
        <p:nvPicPr>
          <p:cNvPr id="6" name="минус - раз два левой_(EEMUSIC.ru)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5" cstate="print"/>
          <a:stretch>
            <a:fillRect/>
          </a:stretch>
        </p:blipFill>
        <p:spPr>
          <a:xfrm>
            <a:off x="7524328" y="404664"/>
            <a:ext cx="7200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1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4169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 на улице мороз</a:t>
            </a:r>
            <a:br>
              <a:rPr lang="ru-RU" dirty="0" smtClean="0"/>
            </a:br>
            <a:r>
              <a:rPr lang="ru-RU" sz="2700" dirty="0" smtClean="0"/>
              <a:t>музыкальная танец-игра</a:t>
            </a:r>
            <a:endParaRPr lang="ru-RU" sz="2700" dirty="0"/>
          </a:p>
        </p:txBody>
      </p:sp>
      <p:pic>
        <p:nvPicPr>
          <p:cNvPr id="5" name="Танец-игра с ускорением. А на улице мороз. Танцы для детей. (256  kbps).mp3">
            <a:hlinkClick r:id="" action="ppaction://media"/>
          </p:cNvPr>
          <p:cNvPicPr>
            <a:picLocks noGrp="1" noRot="1" noChangeAspect="1"/>
          </p:cNvPicPr>
          <p:nvPr>
            <p:ph sz="half" idx="2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020272" y="548680"/>
            <a:ext cx="727124" cy="727124"/>
          </a:xfrm>
          <a:prstGeom prst="rect">
            <a:avLst/>
          </a:prstGeom>
        </p:spPr>
      </p:pic>
      <p:pic>
        <p:nvPicPr>
          <p:cNvPr id="6" name="Рисунок 5" descr="игры-танцы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00100" y="1857364"/>
            <a:ext cx="7076827" cy="36060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142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Музыкальная игра</a:t>
            </a:r>
            <a:br>
              <a:rPr lang="ru-RU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r>
              <a:rPr lang="ru-RU" sz="48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«Саночки»</a:t>
            </a:r>
            <a:br>
              <a:rPr lang="ru-RU" sz="48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31640" y="3212976"/>
            <a:ext cx="6624736" cy="1684784"/>
          </a:xfrm>
        </p:spPr>
        <p:txBody>
          <a:bodyPr/>
          <a:lstStyle/>
          <a:p>
            <a:pPr algn="ctr">
              <a:buNone/>
            </a:pPr>
            <a:r>
              <a:rPr lang="ru-RU" i="1" spc="-1" dirty="0" smtClean="0">
                <a:uFill>
                  <a:solidFill>
                    <a:srgbClr val="FFFFFF"/>
                  </a:solidFill>
                </a:uFill>
              </a:rPr>
              <a:t>Выполняем движения в</a:t>
            </a:r>
          </a:p>
          <a:p>
            <a:pPr algn="ctr">
              <a:buNone/>
            </a:pPr>
            <a:r>
              <a:rPr lang="ru-RU" i="1" spc="-1" dirty="0" smtClean="0">
                <a:uFill>
                  <a:solidFill>
                    <a:srgbClr val="FFFFFF"/>
                  </a:solidFill>
                </a:uFill>
              </a:rPr>
              <a:t> соответствии со словами песенки.</a:t>
            </a:r>
          </a:p>
          <a:p>
            <a:endParaRPr lang="ru-RU" dirty="0"/>
          </a:p>
        </p:txBody>
      </p:sp>
      <p:pic>
        <p:nvPicPr>
          <p:cNvPr id="5" name="Юлия Селиверстова - Наши детки в санки сели (mixpromo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620688"/>
            <a:ext cx="792088" cy="7920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1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с горки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23528" y="332656"/>
            <a:ext cx="8473105" cy="60486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176</Words>
  <Application>Microsoft Office PowerPoint</Application>
  <PresentationFormat>Экран (4:3)</PresentationFormat>
  <Paragraphs>44</Paragraphs>
  <Slides>11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МБДОУ д/с № 5 «Родничок»  комбинированного вида с.Сарыг-Сеп   Дистанционное обучение  1 неделя (с 26 по 31 января 2022г.) Подготовительная к школе группа  (6 - 7 лет)  </vt:lpstr>
      <vt:lpstr>Слайд 2</vt:lpstr>
      <vt:lpstr>Шайывыс</vt:lpstr>
      <vt:lpstr>Шайывыс Повторяем песенку</vt:lpstr>
      <vt:lpstr>Слайд 5</vt:lpstr>
      <vt:lpstr>Раз – два, левой! Учим песню</vt:lpstr>
      <vt:lpstr>А на улице мороз музыкальная танец-игра</vt:lpstr>
      <vt:lpstr>Музыкальная игра «Саночки» </vt:lpstr>
      <vt:lpstr>Слайд 9</vt:lpstr>
      <vt:lpstr>Уважаемые родители!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79</cp:revision>
  <dcterms:created xsi:type="dcterms:W3CDTF">2017-09-25T05:51:55Z</dcterms:created>
  <dcterms:modified xsi:type="dcterms:W3CDTF">2022-02-06T16:48:29Z</dcterms:modified>
</cp:coreProperties>
</file>