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3" r:id="rId4"/>
    <p:sldId id="265" r:id="rId5"/>
    <p:sldId id="260" r:id="rId6"/>
    <p:sldId id="259" r:id="rId7"/>
    <p:sldId id="268" r:id="rId8"/>
    <p:sldId id="270" r:id="rId9"/>
    <p:sldId id="272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2.%20&#1052;&#1099;%20&#1088;&#1077;&#1073;&#1103;&#1090;&#1072;%20&#1084;&#1086;&#1083;&#1086;&#1076;&#1094;&#1099;_&#1082;&#1082;.mp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64;&#1040;&#1043;&#1040;&#1040;.%20&#1057;&#1090;.&#1075;&#1088;.%20&#8470;1.%202022\10.%20&#1064;&#1072;&#1081;&#1099;&#1074;&#1099;&#1089;%205.mp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Admin\Desktop\&#1058;&#1072;&#1085;&#1077;&#1094;-&#1080;&#1075;&#1088;&#1072;%20&#1089;%20&#1091;&#1089;&#1082;&#1086;&#1088;&#1077;&#1085;&#1080;&#1077;&#1084;%20&#1076;&#1083;&#1103;%20&#1076;&#1077;&#1090;&#1077;&#1081;%20&#1052;&#1099;%20&#1087;&#1086;&#1081;&#1076;&#1105;&#1084;%20&#1085;&#1072;&#1083;&#1077;&#1074;&#1086;%20-%20Dance%20for%20kids.%20&#1053;&#1072;&#1096;&#1077;%20&#1074;&#1089;&#1105;!%20(256%20%20kbps).mp3" TargetMode="Externa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G:\&#1044;&#1048;&#1057;&#1058;&#1040;&#1053;&#1062;&#1048;&#1054;&#1053;&#1050;&#1040;\1%20&#1084;&#1083;&#1072;&#1076;&#1096;&#1072;&#1103;\&#1070;&#1083;&#1080;&#1103;%20&#1057;&#1077;&#1083;&#1080;&#1074;&#1077;&#1088;&#1089;&#1090;&#1086;&#1074;&#1072;%20-%20&#1053;&#1072;&#1096;&#1080;%20&#1076;&#1077;&#1090;&#1082;&#1080;%20&#1074;%20&#1089;&#1072;&#1085;&#1082;&#1080;%20&#1089;&#1077;&#1083;&#1080;%20(mixpromo.net).mp3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321471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rgbClr val="7030A0"/>
                </a:solidFill>
              </a:rPr>
              <a:t>МБДОУ </a:t>
            </a:r>
            <a:r>
              <a:rPr lang="ru-RU" sz="2800" dirty="0">
                <a:solidFill>
                  <a:srgbClr val="7030A0"/>
                </a:solidFill>
              </a:rPr>
              <a:t>д/с № </a:t>
            </a:r>
            <a:r>
              <a:rPr lang="ru-RU" sz="2800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dirty="0">
                <a:solidFill>
                  <a:srgbClr val="7030A0"/>
                </a:solidFill>
              </a:rPr>
              <a:t>» </a:t>
            </a:r>
            <a:r>
              <a:rPr lang="ru-RU" sz="2800" dirty="0" smtClean="0">
                <a:solidFill>
                  <a:srgbClr val="7030A0"/>
                </a:solidFill>
              </a:rPr>
              <a:t/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200" dirty="0" smtClean="0">
                <a:solidFill>
                  <a:srgbClr val="7030A0"/>
                </a:solidFill>
              </a:rPr>
              <a:t>комбинированного</a:t>
            </a: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>
                <a:solidFill>
                  <a:srgbClr val="7030A0"/>
                </a:solidFill>
              </a:rPr>
              <a:t>вида </a:t>
            </a:r>
            <a:r>
              <a:rPr lang="ru-RU" sz="2800" dirty="0" smtClean="0">
                <a:solidFill>
                  <a:srgbClr val="7030A0"/>
                </a:solidFill>
              </a:rPr>
              <a:t>с.Сарыг-Сеп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ru-RU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Дистанционное обучение </a:t>
            </a:r>
            <a:br>
              <a:rPr lang="ru-RU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3600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1 неделя (с 26 по 31 января 2022г.)</a:t>
            </a:r>
            <a:br>
              <a:rPr lang="ru-RU" sz="3600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kk-KZ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Старшая </a:t>
            </a:r>
            <a:r>
              <a:rPr lang="ru-RU" sz="3600" b="1" spc="-1" dirty="0" smtClean="0">
                <a:solidFill>
                  <a:srgbClr val="7030A0"/>
                </a:solidFill>
                <a:uFill>
                  <a:solidFill>
                    <a:srgbClr val="FFFFFF"/>
                  </a:solidFill>
                </a:uFill>
              </a:rPr>
              <a:t>группа (5-6 лет) </a:t>
            </a:r>
            <a:r>
              <a:rPr lang="ru-RU" sz="5400" b="1" dirty="0" smtClean="0">
                <a:solidFill>
                  <a:srgbClr val="7030A0"/>
                </a:solidFill>
              </a:rPr>
              <a:t/>
            </a:r>
            <a:br>
              <a:rPr lang="ru-RU" sz="5400" b="1" dirty="0" smtClean="0">
                <a:solidFill>
                  <a:srgbClr val="7030A0"/>
                </a:solidFill>
              </a:rPr>
            </a:b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rgbClr val="7030A0"/>
                </a:solidFill>
              </a:rPr>
              <a:t>Выполнил: </a:t>
            </a:r>
            <a:r>
              <a:rPr lang="ru-RU" sz="2800" dirty="0" smtClean="0">
                <a:solidFill>
                  <a:srgbClr val="7030A0"/>
                </a:solidFill>
              </a:rPr>
              <a:t>музыкальный</a:t>
            </a:r>
            <a:r>
              <a:rPr lang="ru-RU" sz="2400" dirty="0" smtClean="0">
                <a:solidFill>
                  <a:srgbClr val="7030A0"/>
                </a:solidFill>
              </a:rPr>
              <a:t> руководитель Трегубова Виктория Владимировна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500438"/>
            <a:ext cx="71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Тема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: «Зима»</a:t>
            </a:r>
            <a:endParaRPr lang="ru-RU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481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0010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Уважаемые родители!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357290" y="2428868"/>
            <a:ext cx="6572296" cy="292895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7030A0"/>
                </a:solidFill>
              </a:rPr>
              <a:t>Во время деятельности с ребенком 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сделайте, пожалуйста, фотографии. 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Отправить фотографии можно 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в группу в </a:t>
            </a:r>
            <a:r>
              <a:rPr lang="ru-RU" dirty="0" err="1" smtClean="0">
                <a:solidFill>
                  <a:srgbClr val="7030A0"/>
                </a:solidFill>
              </a:rPr>
              <a:t>вайбер</a:t>
            </a:r>
            <a:r>
              <a:rPr lang="ru-RU" dirty="0" smtClean="0">
                <a:solidFill>
                  <a:srgbClr val="7030A0"/>
                </a:solidFill>
              </a:rPr>
              <a:t> или лично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> вашему воспитателю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Спасибо за внимание!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ydzwxx9t7poflx5bc5fstx0djxjs9r8q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357166"/>
            <a:ext cx="8669099" cy="61261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маршдет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74360"/>
            <a:ext cx="6429420" cy="669244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Ребята-молодцы.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/>
              <a:t>Выучите песенку с ребёнком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52528"/>
          </a:xfrm>
        </p:spPr>
        <p:txBody>
          <a:bodyPr numCol="2">
            <a:noAutofit/>
          </a:bodyPr>
          <a:lstStyle/>
          <a:p>
            <a:pPr>
              <a:buNone/>
            </a:pPr>
            <a:r>
              <a:rPr lang="ru-RU" sz="1800" b="1" dirty="0" smtClean="0"/>
              <a:t>1 куплет:</a:t>
            </a:r>
            <a:r>
              <a:rPr lang="ru-RU" sz="1800" dirty="0" smtClean="0"/>
              <a:t> </a:t>
            </a:r>
          </a:p>
          <a:p>
            <a:pPr>
              <a:buNone/>
            </a:pPr>
            <a:r>
              <a:rPr lang="ru-RU" sz="1800" dirty="0" smtClean="0"/>
              <a:t>Мы, </a:t>
            </a:r>
            <a:r>
              <a:rPr lang="ru-RU" sz="1800" dirty="0" err="1" smtClean="0"/>
              <a:t>ребята-молоды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smtClean="0"/>
              <a:t>Весело шагаем.</a:t>
            </a:r>
          </a:p>
          <a:p>
            <a:pPr>
              <a:buNone/>
            </a:pPr>
            <a:r>
              <a:rPr lang="ru-RU" sz="1800" dirty="0" smtClean="0"/>
              <a:t>«Левой-правой, раз, два, три», -</a:t>
            </a:r>
          </a:p>
          <a:p>
            <a:pPr>
              <a:buNone/>
            </a:pPr>
            <a:r>
              <a:rPr lang="ru-RU" sz="1800" dirty="0" smtClean="0"/>
              <a:t>Дружно повторяем.</a:t>
            </a:r>
          </a:p>
          <a:p>
            <a:pPr>
              <a:buNone/>
            </a:pPr>
            <a:r>
              <a:rPr lang="ru-RU" sz="1800" b="1" i="1" dirty="0" smtClean="0"/>
              <a:t>Припев:</a:t>
            </a:r>
          </a:p>
          <a:p>
            <a:pPr>
              <a:buNone/>
            </a:pPr>
            <a:r>
              <a:rPr lang="ru-RU" sz="1800" dirty="0" smtClean="0"/>
              <a:t> Левой, правой,</a:t>
            </a:r>
          </a:p>
          <a:p>
            <a:pPr>
              <a:buNone/>
            </a:pPr>
            <a:r>
              <a:rPr lang="ru-RU" sz="1800" dirty="0" smtClean="0"/>
              <a:t>В ногу мы идем.</a:t>
            </a:r>
          </a:p>
          <a:p>
            <a:pPr>
              <a:buNone/>
            </a:pPr>
            <a:r>
              <a:rPr lang="ru-RU" sz="1800" dirty="0" smtClean="0"/>
              <a:t>Как солдаты,</a:t>
            </a:r>
          </a:p>
          <a:p>
            <a:pPr>
              <a:buNone/>
            </a:pPr>
            <a:r>
              <a:rPr lang="ru-RU" sz="1800" dirty="0" smtClean="0"/>
              <a:t>Весело поем.</a:t>
            </a:r>
          </a:p>
          <a:p>
            <a:pPr>
              <a:buNone/>
            </a:pPr>
            <a:r>
              <a:rPr lang="ru-RU" sz="1800" b="1" dirty="0" smtClean="0"/>
              <a:t>2 куплет:</a:t>
            </a:r>
          </a:p>
          <a:p>
            <a:pPr>
              <a:buNone/>
            </a:pPr>
            <a:r>
              <a:rPr lang="ru-RU" sz="1800" dirty="0" smtClean="0"/>
              <a:t> Смотрят с завистью на нас</a:t>
            </a:r>
          </a:p>
          <a:p>
            <a:pPr>
              <a:buNone/>
            </a:pPr>
            <a:r>
              <a:rPr lang="ru-RU" sz="1800" dirty="0" smtClean="0"/>
              <a:t>Во дворе девчонки.</a:t>
            </a:r>
          </a:p>
          <a:p>
            <a:pPr>
              <a:buNone/>
            </a:pPr>
            <a:r>
              <a:rPr lang="ru-RU" sz="1800" dirty="0" smtClean="0"/>
              <a:t>«Вы, ребята, -  просто класс!», -</a:t>
            </a:r>
          </a:p>
          <a:p>
            <a:pPr>
              <a:buNone/>
            </a:pPr>
            <a:r>
              <a:rPr lang="ru-RU" sz="1800" dirty="0" smtClean="0"/>
              <a:t>Нам кричат вдогонку.</a:t>
            </a:r>
          </a:p>
          <a:p>
            <a:pPr>
              <a:buNone/>
            </a:pPr>
            <a:endParaRPr lang="ru-RU" sz="1800" b="1" i="1" dirty="0" smtClean="0"/>
          </a:p>
          <a:p>
            <a:pPr>
              <a:buNone/>
            </a:pPr>
            <a:endParaRPr lang="ru-RU" sz="1800" b="1" i="1" dirty="0" smtClean="0"/>
          </a:p>
          <a:p>
            <a:pPr>
              <a:buNone/>
            </a:pPr>
            <a:r>
              <a:rPr lang="ru-RU" sz="1800" b="1" i="1" dirty="0" smtClean="0"/>
              <a:t>Припев:</a:t>
            </a:r>
            <a:r>
              <a:rPr lang="ru-RU" sz="1800" dirty="0" smtClean="0"/>
              <a:t> </a:t>
            </a:r>
          </a:p>
          <a:p>
            <a:pPr>
              <a:buNone/>
            </a:pPr>
            <a:r>
              <a:rPr lang="ru-RU" sz="1800" dirty="0" smtClean="0"/>
              <a:t>Левой, правой,</a:t>
            </a:r>
          </a:p>
          <a:p>
            <a:pPr>
              <a:buNone/>
            </a:pPr>
            <a:r>
              <a:rPr lang="ru-RU" sz="1800" dirty="0" smtClean="0"/>
              <a:t>В ногу мы идем.</a:t>
            </a:r>
          </a:p>
          <a:p>
            <a:pPr>
              <a:buNone/>
            </a:pPr>
            <a:r>
              <a:rPr lang="ru-RU" sz="1800" dirty="0" smtClean="0"/>
              <a:t>Как солдаты,</a:t>
            </a:r>
          </a:p>
          <a:p>
            <a:pPr>
              <a:buNone/>
            </a:pPr>
            <a:r>
              <a:rPr lang="ru-RU" sz="1800" dirty="0" smtClean="0"/>
              <a:t>Весело поем.</a:t>
            </a:r>
          </a:p>
          <a:p>
            <a:pPr>
              <a:buNone/>
            </a:pPr>
            <a:r>
              <a:rPr lang="ru-RU" sz="1800" b="1" dirty="0" smtClean="0"/>
              <a:t>3 куплет:</a:t>
            </a:r>
          </a:p>
          <a:p>
            <a:pPr>
              <a:buNone/>
            </a:pPr>
            <a:r>
              <a:rPr lang="ru-RU" sz="1800" dirty="0" smtClean="0"/>
              <a:t> Будем в армии служить,</a:t>
            </a:r>
          </a:p>
          <a:p>
            <a:pPr>
              <a:buNone/>
            </a:pPr>
            <a:r>
              <a:rPr lang="ru-RU" sz="1800" dirty="0" smtClean="0"/>
              <a:t>Родине поможем.</a:t>
            </a:r>
          </a:p>
          <a:p>
            <a:pPr>
              <a:buNone/>
            </a:pPr>
            <a:r>
              <a:rPr lang="ru-RU" sz="1800" dirty="0" smtClean="0"/>
              <a:t>Маму, папу защитим</a:t>
            </a:r>
          </a:p>
          <a:p>
            <a:pPr>
              <a:buNone/>
            </a:pPr>
            <a:r>
              <a:rPr lang="ru-RU" sz="1800" dirty="0" smtClean="0"/>
              <a:t>И девчонок тоже.</a:t>
            </a:r>
          </a:p>
          <a:p>
            <a:pPr>
              <a:buNone/>
            </a:pPr>
            <a:r>
              <a:rPr lang="ru-RU" sz="1800" b="1" i="1" dirty="0" smtClean="0"/>
              <a:t>Припев:</a:t>
            </a:r>
            <a:r>
              <a:rPr lang="ru-RU" sz="1800" dirty="0" smtClean="0"/>
              <a:t> </a:t>
            </a:r>
          </a:p>
          <a:p>
            <a:pPr>
              <a:buNone/>
            </a:pPr>
            <a:r>
              <a:rPr lang="ru-RU" sz="1800" dirty="0" smtClean="0"/>
              <a:t>Левой, правой,</a:t>
            </a:r>
          </a:p>
          <a:p>
            <a:pPr>
              <a:buNone/>
            </a:pPr>
            <a:r>
              <a:rPr lang="ru-RU" sz="1800" dirty="0" smtClean="0"/>
              <a:t>В ногу мы идем.</a:t>
            </a:r>
          </a:p>
          <a:p>
            <a:pPr>
              <a:buNone/>
            </a:pPr>
            <a:r>
              <a:rPr lang="ru-RU" sz="1800" dirty="0" smtClean="0"/>
              <a:t>Как солдаты,</a:t>
            </a:r>
          </a:p>
          <a:p>
            <a:pPr>
              <a:buNone/>
            </a:pPr>
            <a:r>
              <a:rPr lang="ru-RU" sz="1800" dirty="0" smtClean="0"/>
              <a:t>Весело поем.</a:t>
            </a:r>
          </a:p>
          <a:p>
            <a:pPr>
              <a:buNone/>
            </a:pPr>
            <a:endParaRPr lang="ru-RU" sz="1800" dirty="0"/>
          </a:p>
        </p:txBody>
      </p:sp>
      <p:pic>
        <p:nvPicPr>
          <p:cNvPr id="4" name="2. Мы ребята молодцы_кк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715272" y="428604"/>
            <a:ext cx="642942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01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Шайывыс</a:t>
            </a:r>
            <a:endParaRPr lang="ru-RU" b="1" dirty="0"/>
          </a:p>
        </p:txBody>
      </p:sp>
      <p:pic>
        <p:nvPicPr>
          <p:cNvPr id="7" name="Рисунок 6" descr="ча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928802"/>
            <a:ext cx="7680753" cy="35719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Шайывыс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Повторяем песенку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Каждый день мы дома пьём                      </a:t>
            </a:r>
          </a:p>
          <a:p>
            <a:pPr>
              <a:buNone/>
            </a:pPr>
            <a:r>
              <a:rPr lang="ru-RU" sz="1800" dirty="0" smtClean="0"/>
              <a:t>Чай тувинский с молоком,</a:t>
            </a:r>
          </a:p>
          <a:p>
            <a:pPr>
              <a:buNone/>
            </a:pPr>
            <a:r>
              <a:rPr lang="ru-RU" sz="1800" dirty="0" smtClean="0"/>
              <a:t>И смакуем, до чего ж</a:t>
            </a:r>
          </a:p>
          <a:p>
            <a:pPr>
              <a:buNone/>
            </a:pPr>
            <a:r>
              <a:rPr lang="ru-RU" sz="1800" dirty="0" smtClean="0"/>
              <a:t>Чай приятен и хорош!</a:t>
            </a:r>
          </a:p>
          <a:p>
            <a:pPr>
              <a:buNone/>
            </a:pPr>
            <a:r>
              <a:rPr lang="ru-RU" sz="1800" dirty="0" smtClean="0"/>
              <a:t>Припев:</a:t>
            </a:r>
          </a:p>
          <a:p>
            <a:pPr>
              <a:buNone/>
            </a:pPr>
            <a:r>
              <a:rPr lang="ru-RU" sz="1800" dirty="0" smtClean="0"/>
              <a:t>Утоляет жажду он,</a:t>
            </a:r>
          </a:p>
          <a:p>
            <a:pPr>
              <a:buNone/>
            </a:pPr>
            <a:r>
              <a:rPr lang="ru-RU" sz="1800" dirty="0" smtClean="0"/>
              <a:t>И бодрит, и сила в нём.</a:t>
            </a:r>
          </a:p>
          <a:p>
            <a:pPr>
              <a:buNone/>
            </a:pPr>
            <a:r>
              <a:rPr lang="ru-RU" sz="1800" dirty="0" smtClean="0"/>
              <a:t>На здоровье выпивай</a:t>
            </a:r>
          </a:p>
          <a:p>
            <a:pPr>
              <a:buNone/>
            </a:pPr>
            <a:r>
              <a:rPr lang="ru-RU" sz="1800" dirty="0" smtClean="0"/>
              <a:t>Вкусный наш тувинский чай.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В гости мы друзей зовём, </a:t>
            </a:r>
          </a:p>
          <a:p>
            <a:pPr>
              <a:buNone/>
            </a:pPr>
            <a:r>
              <a:rPr lang="ru-RU" sz="1800" dirty="0" smtClean="0"/>
              <a:t>Чай в пиалах подаём.</a:t>
            </a:r>
          </a:p>
          <a:p>
            <a:pPr>
              <a:buNone/>
            </a:pPr>
            <a:r>
              <a:rPr lang="ru-RU" sz="1800" dirty="0" smtClean="0"/>
              <a:t>Где уютно и тепло, </a:t>
            </a:r>
          </a:p>
          <a:p>
            <a:pPr>
              <a:buNone/>
            </a:pPr>
            <a:r>
              <a:rPr lang="ru-RU" sz="1800" dirty="0" smtClean="0"/>
              <a:t>там беседовать легко.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Припев:</a:t>
            </a:r>
          </a:p>
          <a:p>
            <a:pPr>
              <a:buNone/>
            </a:pPr>
            <a:r>
              <a:rPr lang="ru-RU" sz="1800" dirty="0" smtClean="0"/>
              <a:t>Утоляет жажду он,</a:t>
            </a:r>
          </a:p>
          <a:p>
            <a:pPr>
              <a:buNone/>
            </a:pPr>
            <a:r>
              <a:rPr lang="ru-RU" sz="1800" dirty="0" smtClean="0"/>
              <a:t>И бодрит, и сила в нём.</a:t>
            </a:r>
          </a:p>
          <a:p>
            <a:pPr>
              <a:buNone/>
            </a:pPr>
            <a:r>
              <a:rPr lang="ru-RU" sz="1800" dirty="0" smtClean="0"/>
              <a:t>На здоровье выпивай</a:t>
            </a:r>
          </a:p>
          <a:p>
            <a:pPr>
              <a:buNone/>
            </a:pPr>
            <a:r>
              <a:rPr lang="ru-RU" sz="1800" dirty="0" smtClean="0"/>
              <a:t>Вкусный наш тувинский чай.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Хуннун</a:t>
            </a:r>
            <a:r>
              <a:rPr lang="ru-RU" sz="1800" dirty="0" smtClean="0"/>
              <a:t> </a:t>
            </a:r>
            <a:r>
              <a:rPr lang="ru-RU" sz="1800" dirty="0" err="1" smtClean="0"/>
              <a:t>ишкеш</a:t>
            </a:r>
            <a:r>
              <a:rPr lang="ru-RU" sz="1800" dirty="0" smtClean="0"/>
              <a:t> </a:t>
            </a:r>
            <a:r>
              <a:rPr lang="ru-RU" sz="1800" dirty="0" err="1" smtClean="0"/>
              <a:t>пёкпес-даа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Хундуткелдиг</a:t>
            </a:r>
            <a:r>
              <a:rPr lang="ru-RU" sz="1800" dirty="0" smtClean="0"/>
              <a:t> </a:t>
            </a:r>
            <a:r>
              <a:rPr lang="ru-RU" sz="1800" dirty="0" err="1" smtClean="0"/>
              <a:t>чемивис</a:t>
            </a:r>
            <a:r>
              <a:rPr lang="ru-RU" sz="1800" dirty="0" smtClean="0"/>
              <a:t> –</a:t>
            </a:r>
          </a:p>
          <a:p>
            <a:pPr>
              <a:buNone/>
            </a:pPr>
            <a:r>
              <a:rPr lang="ru-RU" sz="1800" dirty="0" err="1" smtClean="0"/>
              <a:t>Кузел</a:t>
            </a:r>
            <a:r>
              <a:rPr lang="ru-RU" sz="1800" dirty="0" smtClean="0"/>
              <a:t> </a:t>
            </a:r>
            <a:r>
              <a:rPr lang="ru-RU" sz="1800" dirty="0" err="1" smtClean="0"/>
              <a:t>хандыр</a:t>
            </a:r>
            <a:r>
              <a:rPr lang="ru-RU" sz="1800" dirty="0" smtClean="0"/>
              <a:t> </a:t>
            </a:r>
            <a:r>
              <a:rPr lang="ru-RU" sz="1800" dirty="0" err="1" smtClean="0"/>
              <a:t>аартап</a:t>
            </a:r>
            <a:r>
              <a:rPr lang="ru-RU" sz="1800" dirty="0" smtClean="0"/>
              <a:t> </a:t>
            </a:r>
            <a:r>
              <a:rPr lang="ru-RU" sz="1800" dirty="0" err="1" smtClean="0"/>
              <a:t>аар</a:t>
            </a: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Куш-ле</a:t>
            </a:r>
            <a:r>
              <a:rPr lang="ru-RU" sz="1800" dirty="0" smtClean="0"/>
              <a:t> </a:t>
            </a:r>
            <a:r>
              <a:rPr lang="ru-RU" sz="1800" dirty="0" err="1" smtClean="0"/>
              <a:t>киирер</a:t>
            </a:r>
            <a:r>
              <a:rPr lang="ru-RU" sz="1800" dirty="0" smtClean="0"/>
              <a:t> </a:t>
            </a:r>
            <a:r>
              <a:rPr lang="ru-RU" sz="1800" dirty="0" err="1" smtClean="0"/>
              <a:t>шайывыс</a:t>
            </a:r>
            <a:r>
              <a:rPr lang="ru-RU" sz="1800" dirty="0" smtClean="0"/>
              <a:t>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Аштаанда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тоттурар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Аарана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сегидер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Шагзыраанда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сегедир</a:t>
            </a: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Шайывыс</a:t>
            </a:r>
            <a:r>
              <a:rPr lang="ru-RU" sz="1800" dirty="0" smtClean="0"/>
              <a:t>, </a:t>
            </a:r>
            <a:r>
              <a:rPr lang="ru-RU" sz="1800" dirty="0" err="1" smtClean="0"/>
              <a:t>шайывыс</a:t>
            </a:r>
            <a:r>
              <a:rPr lang="ru-RU" sz="1800" dirty="0" smtClean="0"/>
              <a:t>!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10. Шайывыс 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715140" y="642918"/>
            <a:ext cx="571504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8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Мы пойдём налево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музыкальная танец-игра</a:t>
            </a:r>
            <a:endParaRPr lang="ru-RU" sz="2700" dirty="0"/>
          </a:p>
        </p:txBody>
      </p:sp>
      <p:pic>
        <p:nvPicPr>
          <p:cNvPr id="5" name="Танец-игра с ускорением для детей Мы пойдём налево - Dance for kids. Наше всё! (256  kbps).mp3">
            <a:hlinkClick r:id="" action="ppaction://media"/>
          </p:cNvPr>
          <p:cNvPicPr>
            <a:picLocks noGrp="1" noRot="1" noChangeAspect="1"/>
          </p:cNvPicPr>
          <p:nvPr>
            <p:ph sz="half" idx="2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286644" y="714356"/>
            <a:ext cx="864096" cy="864096"/>
          </a:xfrm>
          <a:prstGeom prst="rect">
            <a:avLst/>
          </a:prstGeom>
        </p:spPr>
      </p:pic>
      <p:pic>
        <p:nvPicPr>
          <p:cNvPr id="4" name="Рисунок 3" descr="игры-танцы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42976" y="2285992"/>
            <a:ext cx="6877692" cy="35045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4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Музыкальная игра</a:t>
            </a:r>
            <a:b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4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«Саночки»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2996952"/>
            <a:ext cx="8219256" cy="1540768"/>
          </a:xfrm>
        </p:spPr>
        <p:txBody>
          <a:bodyPr/>
          <a:lstStyle/>
          <a:p>
            <a:pPr algn="ctr">
              <a:buNone/>
            </a:pPr>
            <a:r>
              <a:rPr lang="ru-RU" i="1" spc="-1" dirty="0" smtClean="0">
                <a:uFill>
                  <a:solidFill>
                    <a:srgbClr val="FFFFFF"/>
                  </a:solidFill>
                </a:uFill>
              </a:rPr>
              <a:t>Выполняем движения в</a:t>
            </a:r>
          </a:p>
          <a:p>
            <a:pPr algn="ctr">
              <a:buNone/>
            </a:pPr>
            <a:r>
              <a:rPr lang="ru-RU" i="1" spc="-1" dirty="0" smtClean="0">
                <a:uFill>
                  <a:solidFill>
                    <a:srgbClr val="FFFFFF"/>
                  </a:solidFill>
                </a:uFill>
              </a:rPr>
              <a:t> соответствии со словами песенки.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Юлия Селиверстова - Наши детки в санки сели (mixpromo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308304" y="1340768"/>
            <a:ext cx="7200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1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с горки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23528" y="332656"/>
            <a:ext cx="8473105" cy="60486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</TotalTime>
  <Words>167</Words>
  <Application>Microsoft Office PowerPoint</Application>
  <PresentationFormat>Экран (4:3)</PresentationFormat>
  <Paragraphs>74</Paragraphs>
  <Slides>11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МБДОУ д/с № 5 «Родничок»  комбинированного вида с.Сарыг-Сеп  Дистанционное обучение  1 неделя (с 26 по 31 января 2022г.) Старшая группа (5-6 лет)  </vt:lpstr>
      <vt:lpstr>Слайд 2</vt:lpstr>
      <vt:lpstr>Слайд 3</vt:lpstr>
      <vt:lpstr>Ребята-молодцы. Выучите песенку с ребёнком </vt:lpstr>
      <vt:lpstr>Шайывыс</vt:lpstr>
      <vt:lpstr>Шайывыс Повторяем песенку</vt:lpstr>
      <vt:lpstr>Мы пойдём налево музыкальная танец-игра</vt:lpstr>
      <vt:lpstr>Музыкальная игра «Саночки»</vt:lpstr>
      <vt:lpstr>Слайд 9</vt:lpstr>
      <vt:lpstr>Уважаемые родители!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102</cp:revision>
  <dcterms:created xsi:type="dcterms:W3CDTF">2017-09-25T05:51:55Z</dcterms:created>
  <dcterms:modified xsi:type="dcterms:W3CDTF">2022-02-06T16:40:37Z</dcterms:modified>
</cp:coreProperties>
</file>