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3954" autoAdjust="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47D87-B352-4E14-B3EE-23855E1D62DB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F198E-3B4E-480E-AC14-DCAFCC81A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225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F198E-3B4E-480E-AC14-DCAFCC81ACE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4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МБДОУ д/с № 5 « Родничок » </a:t>
            </a:r>
            <a:b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комбинированного вида с. Сарыг-Сеп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484784"/>
            <a:ext cx="8712968" cy="4968552"/>
          </a:xfrm>
        </p:spPr>
        <p:txBody>
          <a:bodyPr>
            <a:normAutofit/>
          </a:bodyPr>
          <a:lstStyle/>
          <a:p>
            <a:pPr lvl="0">
              <a:buClrTx/>
              <a:buSzTx/>
            </a:pPr>
            <a:endParaRPr lang="ru-RU" sz="3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Tx/>
              <a:buSzTx/>
            </a:pP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Дистанционное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обучение </a:t>
            </a:r>
            <a:b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(с 7.02.2022г. по 14.02.2022г.)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Tx/>
              <a:buSzTx/>
            </a:pP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группа (2-3 лет)</a:t>
            </a:r>
          </a:p>
          <a:p>
            <a:pPr lvl="0">
              <a:buClrTx/>
              <a:buSzTx/>
            </a:pPr>
            <a:r>
              <a:rPr lang="ru-RU" sz="4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Тема: </a:t>
            </a:r>
            <a:r>
              <a:rPr lang="ru-RU" sz="40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«Зимушка-зима»</a:t>
            </a:r>
          </a:p>
          <a:p>
            <a:pPr lvl="0">
              <a:buClrTx/>
              <a:buSzTx/>
            </a:pPr>
            <a:endParaRPr lang="ru-RU" sz="1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lvl="0">
              <a:buClrTx/>
              <a:buSzTx/>
            </a:pPr>
            <a:r>
              <a:rPr lang="ru-RU" sz="1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Выполнила: </a:t>
            </a:r>
            <a:r>
              <a:rPr lang="ru-RU" sz="1600" b="1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Оюн</a:t>
            </a:r>
            <a:r>
              <a:rPr lang="ru-RU" sz="1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А.В.</a:t>
            </a:r>
            <a:endParaRPr lang="ru-RU" sz="1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03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4624"/>
            <a:ext cx="8928992" cy="669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60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496944" cy="864096"/>
          </a:xfrm>
        </p:spPr>
        <p:txBody>
          <a:bodyPr/>
          <a:lstStyle/>
          <a:p>
            <a:r>
              <a:rPr lang="ru-RU" i="1" dirty="0" smtClean="0"/>
              <a:t>Развитие речи «Зимушка - зима»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496944" cy="4896544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Ребенок составляет описательный рассказ «Зимушка – зима» по плану: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1.Какое время года  изображено на картине? (Зима)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2. Как вы об этом догадались?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3. Расскажите, какой снег? (белый, холодный, пушистый, блестящий и </a:t>
            </a:r>
            <a:r>
              <a:rPr lang="ru-RU" dirty="0" err="1" smtClean="0">
                <a:solidFill>
                  <a:schemeClr val="tx1"/>
                </a:solidFill>
              </a:rPr>
              <a:t>т.д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4. Назовите снег ласково. (снежок, снежочек)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5. Как мы называем явление природы, когда снег падает? (снегопад)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6. А если снега намело целую кучу, как мы ее назовем? (сугроб)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7. А когда падает снег и дует ветер, как назвать это явление? </a:t>
            </a:r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метель, вьюга)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8. Что происходит со снегом зимой? (падает, </a:t>
            </a:r>
            <a:r>
              <a:rPr lang="ru-RU" dirty="0" err="1" smtClean="0">
                <a:solidFill>
                  <a:schemeClr val="tx1"/>
                </a:solidFill>
              </a:rPr>
              <a:t>кружитися</a:t>
            </a:r>
            <a:r>
              <a:rPr lang="ru-RU" dirty="0" smtClean="0">
                <a:solidFill>
                  <a:schemeClr val="tx1"/>
                </a:solidFill>
              </a:rPr>
              <a:t>, летает, порхает, сыплется, тает)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9. Из чего состоит снег? (из снежинок)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10. Снежинки какие? (легкие, разные, колкие, хрупкие, пушистые)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26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496944" cy="956648"/>
          </a:xfrm>
        </p:spPr>
        <p:txBody>
          <a:bodyPr>
            <a:noAutofit/>
          </a:bodyPr>
          <a:lstStyle/>
          <a:p>
            <a:r>
              <a:rPr lang="ru-RU" sz="3200" i="1" dirty="0" smtClean="0"/>
              <a:t>Формирование элементарных математических представлений</a:t>
            </a:r>
            <a:endParaRPr lang="ru-RU" sz="32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640960" cy="5184576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Дидактическая игра : « Веселые снежинки»</a:t>
            </a:r>
          </a:p>
          <a:p>
            <a:r>
              <a:rPr lang="ru-RU" i="1" dirty="0" smtClean="0">
                <a:solidFill>
                  <a:schemeClr val="tx1"/>
                </a:solidFill>
              </a:rPr>
              <a:t>(найти место цифры в числовом ряду, последующего и предыдущего)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492896"/>
            <a:ext cx="4248472" cy="53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1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496944" cy="1440160"/>
          </a:xfrm>
        </p:spPr>
        <p:txBody>
          <a:bodyPr>
            <a:normAutofit fontScale="90000"/>
          </a:bodyPr>
          <a:lstStyle/>
          <a:p>
            <a:r>
              <a:rPr lang="kk-KZ" sz="3200" i="1" dirty="0" smtClean="0"/>
              <a:t>Ознакомление с предметом и социальным окружением</a:t>
            </a:r>
            <a:r>
              <a:rPr lang="kk-KZ" sz="3200" i="1" dirty="0"/>
              <a:t/>
            </a:r>
            <a:br>
              <a:rPr lang="kk-KZ" sz="3200" i="1" dirty="0"/>
            </a:br>
            <a:r>
              <a:rPr lang="kk-KZ" sz="3200" i="1" dirty="0" smtClean="0"/>
              <a:t>Тема: « Зимушка-зима»</a:t>
            </a:r>
            <a:endParaRPr lang="ru-RU" sz="32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96944" cy="4608512"/>
          </a:xfrm>
        </p:spPr>
        <p:txBody>
          <a:bodyPr/>
          <a:lstStyle/>
          <a:p>
            <a:r>
              <a:rPr lang="kk-KZ" dirty="0" smtClean="0"/>
              <a:t>Дидактическая игра: « Продолжи предложение»</a:t>
            </a:r>
          </a:p>
          <a:p>
            <a:pPr algn="l"/>
            <a:r>
              <a:rPr lang="kk-KZ" sz="2400" dirty="0" smtClean="0">
                <a:solidFill>
                  <a:schemeClr val="tx1"/>
                </a:solidFill>
              </a:rPr>
              <a:t>     - На поселке, на лужок выпал беленький ..... (снежок)</a:t>
            </a:r>
          </a:p>
          <a:p>
            <a:pPr marL="342900" indent="-342900" algn="l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</a:rPr>
              <a:t>- Все бегут вперегонки, все хотят играть в ..... (снежки)</a:t>
            </a:r>
          </a:p>
          <a:p>
            <a:pPr marL="342900" indent="-342900" algn="l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</a:rPr>
              <a:t>- Словно белый пуховик нарядился ....... (снеговик)</a:t>
            </a:r>
          </a:p>
          <a:p>
            <a:pPr marL="342900" indent="-342900" algn="l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</a:rPr>
              <a:t>- Рядом снежная фигурка, это девочка ...... (снегурка)</a:t>
            </a:r>
          </a:p>
          <a:p>
            <a:pPr marL="342900" indent="-342900" algn="l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</a:rPr>
              <a:t>- С неба все скользят пушинки – серебристые ... (снежинки)</a:t>
            </a:r>
          </a:p>
          <a:p>
            <a:pPr marL="342900" indent="-342900" algn="l">
              <a:buFontTx/>
              <a:buChar char="-"/>
            </a:pPr>
            <a:r>
              <a:rPr lang="kk-KZ" sz="2400" dirty="0" smtClean="0">
                <a:solidFill>
                  <a:schemeClr val="tx1"/>
                </a:solidFill>
              </a:rPr>
              <a:t>- Тихо тихо как во сне, падает на землю ..... ( снег)</a:t>
            </a:r>
          </a:p>
          <a:p>
            <a:pPr marL="342900" indent="-342900">
              <a:buFontTx/>
              <a:buChar char="-"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211688"/>
            <a:ext cx="1646312" cy="16463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61" y="620688"/>
            <a:ext cx="1794030" cy="143522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5720648"/>
            <a:ext cx="929899" cy="86754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293096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43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864096"/>
          </a:xfrm>
        </p:spPr>
        <p:txBody>
          <a:bodyPr/>
          <a:lstStyle/>
          <a:p>
            <a:r>
              <a:rPr lang="kk-KZ" i="1" dirty="0" smtClean="0"/>
              <a:t>Лепка: «Снеговик»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640960" cy="50405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8784976" cy="504056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12976"/>
            <a:ext cx="3024336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65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936104"/>
          </a:xfrm>
        </p:spPr>
        <p:txBody>
          <a:bodyPr/>
          <a:lstStyle/>
          <a:p>
            <a:r>
              <a:rPr lang="kk-KZ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Уважаемве родители!</a:t>
            </a:r>
            <a:endParaRPr lang="ru-RU" i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1988840"/>
            <a:ext cx="6048672" cy="2592288"/>
          </a:xfrm>
        </p:spPr>
        <p:txBody>
          <a:bodyPr>
            <a:normAutofit/>
          </a:bodyPr>
          <a:lstStyle/>
          <a:p>
            <a:r>
              <a:rPr lang="kk-KZ" sz="2400" i="1" dirty="0" smtClean="0">
                <a:solidFill>
                  <a:schemeClr val="bg2">
                    <a:lumMod val="25000"/>
                  </a:schemeClr>
                </a:solidFill>
              </a:rPr>
              <a:t>Во время деятельности с ребенком, сделайте пожалуйста фотографии. Отправить фотографии можно в группу в вайбер или лично воспитателю.</a:t>
            </a:r>
            <a:endParaRPr lang="ru-RU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72353"/>
            <a:ext cx="1530472" cy="12243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49036">
            <a:off x="516072" y="5099561"/>
            <a:ext cx="1422277" cy="113782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0144">
            <a:off x="6040948" y="3976029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82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110</TotalTime>
  <Words>307</Words>
  <Application>Microsoft Office PowerPoint</Application>
  <PresentationFormat>Экран (4:3)</PresentationFormat>
  <Paragraphs>34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   МБДОУ д/с № 5 « Родничок »  комбинированного вида с. Сарыг-Сеп</vt:lpstr>
      <vt:lpstr>Презентация PowerPoint</vt:lpstr>
      <vt:lpstr>Развитие речи «Зимушка - зима»</vt:lpstr>
      <vt:lpstr>Формирование элементарных математических представлений</vt:lpstr>
      <vt:lpstr>Ознакомление с предметом и социальным окружением Тема: « Зимушка-зима»</vt:lpstr>
      <vt:lpstr>Лепка: «Снеговик»</vt:lpstr>
      <vt:lpstr>Уважаемве родители!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МБДОУ д/с № 5 « Родничок »  комбинированного вида с. Сарыг-Сеп</dc:title>
  <dc:creator>Садик</dc:creator>
  <cp:lastModifiedBy>Пользователь Windows</cp:lastModifiedBy>
  <cp:revision>11</cp:revision>
  <dcterms:created xsi:type="dcterms:W3CDTF">2022-02-08T07:39:55Z</dcterms:created>
  <dcterms:modified xsi:type="dcterms:W3CDTF">2022-02-08T09:40:55Z</dcterms:modified>
</cp:coreProperties>
</file>