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85" r:id="rId4"/>
    <p:sldId id="286" r:id="rId5"/>
    <p:sldId id="287" r:id="rId6"/>
    <p:sldId id="288" r:id="rId7"/>
    <p:sldId id="290" r:id="rId8"/>
    <p:sldId id="291" r:id="rId9"/>
    <p:sldId id="277" r:id="rId10"/>
    <p:sldId id="292" r:id="rId11"/>
    <p:sldId id="280" r:id="rId12"/>
    <p:sldId id="271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44;&#1077;&#1085;&#1100;%20&#1088;&#1086;&#1078;&#1076;&#1077;&#1085;&#1100;&#1103;%20&#1082;&#1091;&#1082;&#1083;&#1099;%20&#1052;&#1072;&#1096;&#1080;\&#1053;&#1077;&#1080;&#1079;&#1074;&#1077;&#1089;&#1090;&#1085;&#1099;&#1081;%20&#1080;&#1089;&#1087;&#1086;&#1083;&#1085;&#1080;&#1090;&#1077;&#1083;&#1100;%20-%20&#1042;%20&#1084;&#1072;&#1096;&#1080;&#1085;&#1077;%20&#1074;%20&#1084;&#1072;&#1096;&#1080;&#1085;&#1077;%20&#1096;&#1086;&#1092;&#1077;&#1088;%20&#1075;&#1091;&#1076;&#1080;&#1090;%20(www.hotplayer.ru).mp3" TargetMode="Externa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&#1051;&#1072;&#1076;&#1091;&#1096;&#1082;&#1080;%20-%20&#1103;&#1089;&#1077;&#1083;&#1100;&#1082;&#1080;\&#1051;&#1072;&#1076;&#1091;&#1096;&#1082;&#1080;%20_%20&#1071;&#1089;&#1077;&#1083;&#1100;&#1082;&#1080;%20_%20&#1044;&#1048;&#1057;&#1050;%201\08%20&#1053;&#1072;&#1091;&#1095;&#1080;&#1083;&#1080;&#1089;&#1100;%20&#1084;&#1099;%20&#1093;&#1086;&#1076;&#1080;&#1090;&#1100;%20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&#1051;&#1072;&#1076;&#1091;&#1096;&#1082;&#1080;%20-%20&#1103;&#1089;&#1077;&#1083;&#1100;&#1082;&#1080;\&#1051;&#1072;&#1076;&#1091;&#1096;&#1082;&#1080;%20_%20&#1071;&#1089;&#1077;&#1083;&#1100;&#1082;&#1080;%20_%20&#1044;&#1048;&#1057;&#1050;%201\37%20&#1057;&#1090;&#1091;&#1082;&#1086;&#1083;&#1082;&#1072;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esktop\&#1087;&#1077;&#1089;&#1085;&#1103;_&#1089;&#1072;&#1084;&#1086;&#1083;&#1105;&#1090;_+%20256__kbps_.dQpGq.mp3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44;&#1077;&#1085;&#1100;%20&#1088;&#1086;&#1078;&#1076;&#1077;&#1085;&#1100;&#1103;%20&#1082;&#1091;&#1082;&#1083;&#1099;%20&#1052;&#1072;&#1096;&#1080;\06%20&#1042;&#1077;&#1089;&#1077;&#1083;&#1099;&#1077;%20&#1087;&#1072;&#1088;&#1099;%20&#1064;&#1090;&#1088;&#1072;&#1091;&#1089;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15290" cy="380901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3100" dirty="0"/>
              <a:t/>
            </a:r>
            <a:br>
              <a:rPr lang="ru-RU" sz="3100" dirty="0"/>
            </a:b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 МБДОУ </a:t>
            </a:r>
            <a:r>
              <a:rPr lang="ru-RU" sz="2000" spc="-1" dirty="0" err="1" smtClean="0">
                <a:uFill>
                  <a:solidFill>
                    <a:srgbClr val="FFFFFF"/>
                  </a:solidFill>
                </a:uFill>
              </a:rPr>
              <a:t>д</a:t>
            </a: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/с № 5»Родничок» </a:t>
            </a:r>
            <a:br>
              <a:rPr lang="ru-RU" sz="2000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2200" spc="-1" dirty="0" smtClean="0">
                <a:uFill>
                  <a:solidFill>
                    <a:srgbClr val="FFFFFF"/>
                  </a:solidFill>
                </a:uFill>
              </a:rPr>
              <a:t>комбинированного</a:t>
            </a:r>
            <a:r>
              <a:rPr lang="ru-RU" sz="2000" spc="-1" dirty="0" smtClean="0">
                <a:uFill>
                  <a:solidFill>
                    <a:srgbClr val="FFFFFF"/>
                  </a:solidFill>
                </a:uFill>
              </a:rPr>
              <a:t> вида с. Сарыг-Сеп</a:t>
            </a: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
</a:t>
            </a: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Дистанционное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обучение </a:t>
            </a:r>
            <a:b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 неделя (с 31 января по 7 февраля 2022г.)</a:t>
            </a:r>
            <a:br>
              <a:rPr lang="ru-RU" sz="3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en-US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</a:t>
            </a:r>
            <a:r>
              <a:rPr lang="kk-KZ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младшая</a:t>
            </a:r>
            <a:r>
              <a:rPr lang="ru-RU" sz="31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группа (2-3 года)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</a:t>
            </a:r>
            <a:r>
              <a:rPr lang="ru-RU" sz="5300" dirty="0" smtClean="0">
                <a:solidFill>
                  <a:srgbClr val="002060"/>
                </a:solidFill>
              </a:rPr>
              <a:t>Тема: «На парад мы идём»</a:t>
            </a:r>
            <a:endParaRPr lang="ru-RU" sz="53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5143512"/>
            <a:ext cx="7286676" cy="76964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112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       Выполнил: музыкальный руководитель Трегубова В.В</a:t>
            </a:r>
            <a:r>
              <a:rPr lang="ru-RU" sz="5900" spc="-1" dirty="0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ru-RU" sz="5900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1736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Наш парад кончается,</a:t>
            </a:r>
          </a:p>
          <a:p>
            <a:pPr>
              <a:buNone/>
            </a:pPr>
            <a:r>
              <a:rPr lang="ru-RU" dirty="0" smtClean="0"/>
              <a:t>Дети разъезжаются.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04" y="714356"/>
            <a:ext cx="5929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i="1" dirty="0" smtClean="0"/>
              <a:t> «садимся в машину» и топающим шагом «уезжаем» домой.</a:t>
            </a:r>
            <a:endParaRPr lang="ru-RU" sz="2400" i="1" dirty="0"/>
          </a:p>
        </p:txBody>
      </p:sp>
      <p:pic>
        <p:nvPicPr>
          <p:cNvPr id="7" name="Содержимое 6" descr="машинка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43042" y="1928802"/>
            <a:ext cx="5813986" cy="3500462"/>
          </a:xfrm>
        </p:spPr>
      </p:pic>
      <p:pic>
        <p:nvPicPr>
          <p:cNvPr id="9" name="Неизвестный исполнитель - В машине в машине шофер гудит (www.hotplayer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15272" y="92867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88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Уважаемые родители!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000240"/>
            <a:ext cx="7143800" cy="3571900"/>
          </a:xfrm>
        </p:spPr>
        <p:txBody>
          <a:bodyPr/>
          <a:lstStyle/>
          <a:p>
            <a:pPr algn="ctr">
              <a:buNone/>
            </a:pPr>
            <a:endParaRPr lang="ru-RU" sz="1800" b="1" dirty="0" smtClean="0"/>
          </a:p>
          <a:p>
            <a:pPr algn="ctr">
              <a:buNone/>
            </a:pPr>
            <a:r>
              <a:rPr lang="ru-RU" dirty="0" smtClean="0"/>
              <a:t>Во время деятельности с ребенком </a:t>
            </a:r>
          </a:p>
          <a:p>
            <a:pPr algn="ctr">
              <a:buNone/>
            </a:pPr>
            <a:r>
              <a:rPr lang="ru-RU" dirty="0" smtClean="0"/>
              <a:t>сделайте, пожалуйста, фотографии. </a:t>
            </a:r>
          </a:p>
          <a:p>
            <a:pPr algn="ctr">
              <a:buNone/>
            </a:pPr>
            <a:r>
              <a:rPr lang="ru-RU" dirty="0" smtClean="0"/>
              <a:t>Отправить фотографии можно в группу в </a:t>
            </a:r>
            <a:r>
              <a:rPr lang="ru-RU" dirty="0" err="1" smtClean="0"/>
              <a:t>вайбер</a:t>
            </a:r>
            <a:r>
              <a:rPr lang="ru-RU" dirty="0" smtClean="0"/>
              <a:t> или лично вашему воспитателю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4500594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1181" y="2643182"/>
            <a:ext cx="6681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</a:t>
            </a:r>
            <a:endParaRPr lang="ru-RU" sz="5400" b="1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60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55468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36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3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Прочитайте стихотворение</a:t>
            </a:r>
          </a:p>
          <a:p>
            <a:pPr>
              <a:buNone/>
            </a:pPr>
            <a:r>
              <a:rPr lang="ru-RU" sz="900" dirty="0" smtClean="0"/>
              <a:t> </a:t>
            </a:r>
            <a:r>
              <a:rPr lang="ru-RU" sz="100" dirty="0" smtClean="0"/>
              <a:t>           </a:t>
            </a:r>
            <a:endParaRPr lang="ru-RU" sz="1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Эй, ребята, стройся в ряд!</a:t>
            </a:r>
          </a:p>
          <a:p>
            <a:pPr>
              <a:buNone/>
            </a:pPr>
            <a:r>
              <a:rPr lang="ru-RU" dirty="0" smtClean="0"/>
              <a:t>Начинается парад!</a:t>
            </a:r>
          </a:p>
          <a:p>
            <a:pPr>
              <a:buNone/>
            </a:pPr>
            <a:r>
              <a:rPr lang="ru-RU" dirty="0" smtClean="0"/>
              <a:t>В руки мы флажки возьмём</a:t>
            </a:r>
          </a:p>
          <a:p>
            <a:pPr>
              <a:buNone/>
            </a:pPr>
            <a:r>
              <a:rPr lang="ru-RU" dirty="0" smtClean="0"/>
              <a:t>И на праздник с ним пойдём.</a:t>
            </a:r>
          </a:p>
        </p:txBody>
      </p:sp>
      <p:pic>
        <p:nvPicPr>
          <p:cNvPr id="4" name="Рисунок 3" descr="флаг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060848"/>
            <a:ext cx="3271714" cy="315924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Марш</a:t>
            </a:r>
            <a:endParaRPr lang="ru-RU" dirty="0"/>
          </a:p>
        </p:txBody>
      </p:sp>
      <p:pic>
        <p:nvPicPr>
          <p:cNvPr id="5" name="Содержимое 4" descr="дети с флажками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556792"/>
            <a:ext cx="7776864" cy="3888432"/>
          </a:xfrm>
        </p:spPr>
      </p:pic>
      <p:pic>
        <p:nvPicPr>
          <p:cNvPr id="4" name="08 Научились мы ходит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715140" y="500042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Танец с флажками</a:t>
            </a:r>
            <a:endParaRPr lang="ru-RU" dirty="0"/>
          </a:p>
        </p:txBody>
      </p:sp>
      <p:pic>
        <p:nvPicPr>
          <p:cNvPr id="5" name="Рисунок 4" descr="дети с флажками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1340768"/>
            <a:ext cx="5655328" cy="4676240"/>
          </a:xfrm>
          <a:prstGeom prst="rect">
            <a:avLst/>
          </a:prstGeom>
        </p:spPr>
      </p:pic>
      <p:pic>
        <p:nvPicPr>
          <p:cNvPr id="4" name="37 Стукол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72396" y="571480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91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71448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Самолёты в небе синем,</a:t>
            </a:r>
          </a:p>
          <a:p>
            <a:pPr>
              <a:buNone/>
            </a:pPr>
            <a:r>
              <a:rPr lang="ru-RU" dirty="0" smtClean="0"/>
              <a:t>Белый след бежит за ними.</a:t>
            </a:r>
          </a:p>
          <a:p>
            <a:pPr>
              <a:buNone/>
            </a:pPr>
            <a:r>
              <a:rPr lang="ru-RU" dirty="0" smtClean="0"/>
              <a:t>Полетели на парад,</a:t>
            </a:r>
          </a:p>
          <a:p>
            <a:pPr>
              <a:buNone/>
            </a:pPr>
            <a:r>
              <a:rPr lang="ru-RU" dirty="0" smtClean="0"/>
              <a:t>Понеслись за рядом ряд.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Самолёт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слушаем песенку</a:t>
            </a:r>
            <a:endParaRPr lang="ru-RU" sz="2700" dirty="0"/>
          </a:p>
        </p:txBody>
      </p:sp>
      <p:pic>
        <p:nvPicPr>
          <p:cNvPr id="5" name="Рисунок 4" descr="самолё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480" y="1643050"/>
            <a:ext cx="5715008" cy="3956973"/>
          </a:xfrm>
          <a:prstGeom prst="rect">
            <a:avLst/>
          </a:prstGeom>
        </p:spPr>
      </p:pic>
      <p:pic>
        <p:nvPicPr>
          <p:cNvPr id="4" name="песня_самолёт_+ 256__kbps_.dQpGq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452320" y="548680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0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207167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Грянул гром, весёлый гром.</a:t>
            </a:r>
          </a:p>
          <a:p>
            <a:pPr>
              <a:buNone/>
            </a:pPr>
            <a:r>
              <a:rPr lang="ru-RU" dirty="0" smtClean="0"/>
              <a:t>Засверкало всё кругом.</a:t>
            </a:r>
          </a:p>
          <a:p>
            <a:pPr>
              <a:buNone/>
            </a:pPr>
            <a:r>
              <a:rPr lang="ru-RU" dirty="0" smtClean="0"/>
              <a:t>Брызги света всюду льют – </a:t>
            </a:r>
          </a:p>
          <a:p>
            <a:pPr>
              <a:buNone/>
            </a:pPr>
            <a:r>
              <a:rPr lang="ru-RU" dirty="0" smtClean="0"/>
              <a:t>Это праздничный салют.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салют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«Танец с ленточками»</a:t>
            </a:r>
            <a:br>
              <a:rPr lang="ru-RU" dirty="0" smtClean="0"/>
            </a:br>
            <a:r>
              <a:rPr lang="ru-RU" sz="2400" i="1" dirty="0" smtClean="0"/>
              <a:t>Потанцуйте с ребёнком</a:t>
            </a:r>
            <a:endParaRPr lang="ru-RU" i="1" dirty="0"/>
          </a:p>
        </p:txBody>
      </p:sp>
      <p:pic>
        <p:nvPicPr>
          <p:cNvPr id="4" name="Содержимое 3" descr="дети танцуют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00100" y="1500174"/>
            <a:ext cx="7335863" cy="4881683"/>
          </a:xfrm>
        </p:spPr>
      </p:pic>
      <p:pic>
        <p:nvPicPr>
          <p:cNvPr id="6" name="06 Веселые пары Штраус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43834" y="357166"/>
            <a:ext cx="857256" cy="8572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2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109</Words>
  <Application>Microsoft Office PowerPoint</Application>
  <PresentationFormat>Экран (4:3)</PresentationFormat>
  <Paragraphs>31</Paragraphs>
  <Slides>13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МБДОУ д/с № 5»Родничок»  комбинированного вида с. Сарыг-Сеп
Дистанционное обучение  1 неделя (с 31 января по 7 февраля 2022г.) I младшая группа (2-3 года)                  Тема: «На парад мы идём»</vt:lpstr>
      <vt:lpstr>Слайд 2</vt:lpstr>
      <vt:lpstr>Марш</vt:lpstr>
      <vt:lpstr>Танец с флажками</vt:lpstr>
      <vt:lpstr>Слайд 5</vt:lpstr>
      <vt:lpstr>Самолёт слушаем песенку</vt:lpstr>
      <vt:lpstr>Слайд 7</vt:lpstr>
      <vt:lpstr>Слайд 8</vt:lpstr>
      <vt:lpstr>«Танец с ленточками» Потанцуйте с ребёнком</vt:lpstr>
      <vt:lpstr>Слайд 10</vt:lpstr>
      <vt:lpstr>Слайд 11</vt:lpstr>
      <vt:lpstr>Уважаемые родители!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Admin</cp:lastModifiedBy>
  <cp:revision>68</cp:revision>
  <dcterms:created xsi:type="dcterms:W3CDTF">2017-09-25T05:51:55Z</dcterms:created>
  <dcterms:modified xsi:type="dcterms:W3CDTF">2022-02-06T15:24:00Z</dcterms:modified>
</cp:coreProperties>
</file>