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7" r:id="rId1"/>
  </p:sldMasterIdLst>
  <p:sldIdLst>
    <p:sldId id="256" r:id="rId2"/>
    <p:sldId id="264" r:id="rId3"/>
    <p:sldId id="265" r:id="rId4"/>
    <p:sldId id="269" r:id="rId5"/>
    <p:sldId id="266" r:id="rId6"/>
    <p:sldId id="268" r:id="rId7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96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94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65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012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83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3396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59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29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21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89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810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237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55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ma"/><Relationship Id="rId7" Type="http://schemas.openxmlformats.org/officeDocument/2006/relationships/image" Target="../media/image3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wm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wma"/><Relationship Id="rId7" Type="http://schemas.openxmlformats.org/officeDocument/2006/relationships/image" Target="../media/image3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b="1" strike="noStrik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2400" b="1" strike="noStrik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д/с № </a:t>
            </a:r>
            <a:r>
              <a:rPr lang="ru-RU" sz="24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5 «Родничок</a:t>
            </a:r>
            <a:r>
              <a:rPr lang="ru-RU" sz="2400" b="1" strike="noStrik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400" b="1" strike="noStrik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 defTabSz="252000">
              <a:lnSpc>
                <a:spcPct val="100000"/>
              </a:lnSpc>
            </a:pPr>
            <a:r>
              <a:rPr lang="ru-RU" sz="24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комбинированного </a:t>
            </a:r>
            <a:r>
              <a:rPr lang="ru-RU" sz="2400" b="1" strike="noStrik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вида с</a:t>
            </a:r>
            <a:r>
              <a:rPr lang="ru-RU" sz="24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. Сарыг-Сеп</a:t>
            </a:r>
            <a:r>
              <a:rPr lang="ru-RU" sz="3100" b="1" strike="noStrik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
</a:t>
            </a:r>
            <a:r>
              <a:rPr lang="ru-RU" sz="31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Дистанционное обучение </a:t>
            </a:r>
          </a:p>
          <a:p>
            <a:pPr algn="ctr" defTabSz="252000">
              <a:lnSpc>
                <a:spcPct val="100000"/>
              </a:lnSpc>
            </a:pPr>
            <a:r>
              <a:rPr lang="ru-RU" sz="31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с 7</a:t>
            </a:r>
            <a:r>
              <a:rPr lang="ru-RU" sz="31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31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31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февраля</a:t>
            </a:r>
            <a:r>
              <a:rPr lang="en-US" sz="31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100" b="1" strike="noStrik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 defTabSz="252000">
              <a:lnSpc>
                <a:spcPct val="100000"/>
              </a:lnSpc>
            </a:pPr>
            <a:r>
              <a:rPr lang="ru-RU" sz="31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старшая группа (5-</a:t>
            </a:r>
            <a:r>
              <a:rPr lang="ru-RU" sz="31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31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лет)</a:t>
            </a:r>
            <a:r>
              <a:rPr lang="ru-RU" sz="4400" b="1" strike="noStrik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ru-RU" sz="4800" b="1" strike="noStrik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Тема: </a:t>
            </a:r>
            <a:r>
              <a:rPr lang="ru-RU" sz="7200" b="1" strike="noStrik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«</a:t>
            </a:r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23 февраля</a:t>
            </a:r>
            <a:r>
              <a:rPr lang="ru-RU" sz="7200" b="1" strike="noStrik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»</a:t>
            </a:r>
            <a:endParaRPr lang="ru-RU" sz="1800" b="1" strike="noStrik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2713120" y="4437112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28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Выполнил:</a:t>
            </a:r>
          </a:p>
          <a:p>
            <a:pPr algn="r">
              <a:lnSpc>
                <a:spcPct val="100000"/>
              </a:lnSpc>
            </a:pPr>
            <a:r>
              <a:rPr lang="ru-RU" sz="28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 музыкальный руководитель</a:t>
            </a:r>
          </a:p>
          <a:p>
            <a:pPr algn="r">
              <a:lnSpc>
                <a:spcPct val="100000"/>
              </a:lnSpc>
            </a:pPr>
            <a:r>
              <a:rPr lang="ru-RU" sz="28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2800" spc="-1" dirty="0" err="1" smtClean="0">
                <a:uFill>
                  <a:solidFill>
                    <a:srgbClr val="FFFFFF"/>
                  </a:solidFill>
                </a:uFill>
                <a:latin typeface="Calibri"/>
              </a:rPr>
              <a:t>Салчак</a:t>
            </a:r>
            <a:r>
              <a:rPr lang="ru-RU" sz="2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 М</a:t>
            </a:r>
            <a:r>
              <a:rPr lang="ru-RU" sz="28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.С.</a:t>
            </a:r>
            <a:endParaRPr lang="ru-RU" sz="2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01564" y="456079"/>
            <a:ext cx="449853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Разминка под музыку: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1486190"/>
            <a:ext cx="600835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i="1" spc="-1" dirty="0">
                <a:uFill>
                  <a:solidFill>
                    <a:srgbClr val="FFFFFF"/>
                  </a:solidFill>
                </a:uFill>
              </a:rPr>
              <a:t>Выполнять </a:t>
            </a:r>
            <a:r>
              <a:rPr lang="ru-RU" sz="2800" i="1" spc="-1" dirty="0" smtClean="0">
                <a:uFill>
                  <a:solidFill>
                    <a:srgbClr val="FFFFFF"/>
                  </a:solidFill>
                </a:uFill>
              </a:rPr>
              <a:t>марш и бег </a:t>
            </a:r>
          </a:p>
          <a:p>
            <a:pPr algn="ctr">
              <a:lnSpc>
                <a:spcPct val="100000"/>
              </a:lnSpc>
            </a:pPr>
            <a:r>
              <a:rPr lang="ru-RU" sz="2800" i="1" spc="-1" dirty="0">
                <a:uFill>
                  <a:solidFill>
                    <a:srgbClr val="FFFFFF"/>
                  </a:solidFill>
                </a:uFill>
              </a:rPr>
              <a:t>п</a:t>
            </a:r>
            <a:r>
              <a:rPr lang="ru-RU" sz="2800" i="1" spc="-1" dirty="0" smtClean="0">
                <a:uFill>
                  <a:solidFill>
                    <a:srgbClr val="FFFFFF"/>
                  </a:solidFill>
                </a:uFill>
              </a:rPr>
              <a:t>од музыку</a:t>
            </a:r>
            <a:r>
              <a:rPr lang="ru-RU" sz="2800" i="1" spc="-1" dirty="0">
                <a:uFill>
                  <a:solidFill>
                    <a:srgbClr val="FFFFFF"/>
                  </a:solidFill>
                </a:uFill>
              </a:rPr>
              <a:t>.</a:t>
            </a:r>
          </a:p>
          <a:p>
            <a:pPr>
              <a:lnSpc>
                <a:spcPct val="100000"/>
              </a:lnSpc>
            </a:pPr>
            <a:endParaRPr lang="ru-RU" spc="-1" dirty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6" name="Marsh_i_beg_-_Marsh_i_beg_(Gybka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73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3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241596"/>
            <a:ext cx="6321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Слушание песен на 23 февраля: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Детские песенки на 23 февраля - Наша армия самая сильная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7304" y="3124200"/>
            <a:ext cx="609600" cy="609600"/>
          </a:xfrm>
          <a:prstGeom prst="rect">
            <a:avLst/>
          </a:prstGeom>
        </p:spPr>
      </p:pic>
      <p:pic>
        <p:nvPicPr>
          <p:cNvPr id="4" name="Детские песенки на 23 февраля - Подрастешь, пойдешь служить (www.hotplayer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16216" y="3124200"/>
            <a:ext cx="609600" cy="6096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604008" y="1893094"/>
            <a:ext cx="468052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i="1" spc="-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FFFFFF"/>
                  </a:solidFill>
                </a:uFill>
              </a:rPr>
              <a:t>«Подрастёшь, пойдёшь служить»</a:t>
            </a:r>
            <a:endParaRPr lang="ru-RU" sz="2800" i="1" spc="-1" dirty="0">
              <a:solidFill>
                <a:schemeClr val="accent2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endParaRPr lang="ru-RU" spc="-1" dirty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7519" y="1893094"/>
            <a:ext cx="25891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«Наша Армия </a:t>
            </a:r>
          </a:p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самая сильная»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16807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92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5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97666" y="219541"/>
            <a:ext cx="5317160" cy="95410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Разучить песню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«Наша Армия самая сильная»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263263"/>
            <a:ext cx="7632848" cy="630942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ctr"/>
            <a:r>
              <a:rPr lang="ru-RU" dirty="0"/>
              <a:t>Музыка и слова Э. </a:t>
            </a:r>
            <a:r>
              <a:rPr lang="ru-RU" dirty="0" err="1"/>
              <a:t>Ханок</a:t>
            </a:r>
            <a:r>
              <a:rPr lang="ru-RU" dirty="0" smtClean="0"/>
              <a:t>,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И. </a:t>
            </a:r>
            <a:r>
              <a:rPr lang="ru-RU" dirty="0" smtClean="0"/>
              <a:t>Резник</a:t>
            </a:r>
          </a:p>
          <a:p>
            <a:r>
              <a:rPr lang="ru-RU" sz="1600" dirty="0" smtClean="0"/>
              <a:t>Стройные </a:t>
            </a:r>
            <a:r>
              <a:rPr lang="ru-RU" sz="1600" dirty="0"/>
              <a:t>ряды под небом чистым,</a:t>
            </a:r>
            <a:br>
              <a:rPr lang="ru-RU" sz="1600" dirty="0"/>
            </a:br>
            <a:r>
              <a:rPr lang="ru-RU" sz="1600" dirty="0"/>
              <a:t>Это наши славные полки.</a:t>
            </a:r>
            <a:br>
              <a:rPr lang="ru-RU" sz="1600" dirty="0"/>
            </a:br>
            <a:r>
              <a:rPr lang="ru-RU" sz="1600" dirty="0"/>
              <a:t>С вами я, танкисты и артиллеристы,</a:t>
            </a:r>
            <a:br>
              <a:rPr lang="ru-RU" sz="1600" dirty="0"/>
            </a:br>
            <a:r>
              <a:rPr lang="ru-RU" sz="1600" dirty="0"/>
              <a:t>Летчики, стрелки и моряки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dirty="0"/>
              <a:t>Моя армия сильная, сильная,</a:t>
            </a:r>
            <a:br>
              <a:rPr lang="ru-RU" sz="1600" dirty="0"/>
            </a:br>
            <a:r>
              <a:rPr lang="ru-RU" sz="1600" dirty="0"/>
              <a:t>Моя армия смелая, смелая,</a:t>
            </a:r>
            <a:br>
              <a:rPr lang="ru-RU" sz="1600" dirty="0"/>
            </a:br>
            <a:r>
              <a:rPr lang="ru-RU" sz="1600" dirty="0"/>
              <a:t>Моя армия гордая, гордая,</a:t>
            </a:r>
            <a:br>
              <a:rPr lang="ru-RU" sz="1600" dirty="0"/>
            </a:br>
            <a:r>
              <a:rPr lang="ru-RU" sz="1600" dirty="0"/>
              <a:t>Эта песня об армии моей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dirty="0"/>
              <a:t>Наша армия самая сильная,</a:t>
            </a:r>
            <a:br>
              <a:rPr lang="ru-RU" sz="1600" dirty="0"/>
            </a:br>
            <a:r>
              <a:rPr lang="ru-RU" sz="1600" dirty="0"/>
              <a:t>Наша армия самая смелая,</a:t>
            </a:r>
            <a:br>
              <a:rPr lang="ru-RU" sz="1600" dirty="0"/>
            </a:br>
            <a:r>
              <a:rPr lang="ru-RU" sz="1600" dirty="0"/>
              <a:t>Наша армия самая гордая,</a:t>
            </a:r>
            <a:br>
              <a:rPr lang="ru-RU" sz="1600" dirty="0"/>
            </a:br>
            <a:r>
              <a:rPr lang="ru-RU" sz="1600" dirty="0"/>
              <a:t>И святая защитница детей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Яростной </a:t>
            </a:r>
            <a:r>
              <a:rPr lang="ru-RU" sz="1600" dirty="0"/>
              <a:t>была ты и бесстрашной,</a:t>
            </a:r>
            <a:br>
              <a:rPr lang="ru-RU" sz="1600" dirty="0"/>
            </a:br>
            <a:r>
              <a:rPr lang="ru-RU" sz="1600" dirty="0"/>
              <a:t>И горела под тобой земля.</a:t>
            </a:r>
            <a:br>
              <a:rPr lang="ru-RU" sz="1600" dirty="0"/>
            </a:br>
            <a:r>
              <a:rPr lang="ru-RU" sz="1600" dirty="0"/>
              <a:t>Билась ты отважно, и знамёна вражьи</a:t>
            </a:r>
            <a:br>
              <a:rPr lang="ru-RU" sz="1600" dirty="0"/>
            </a:br>
            <a:r>
              <a:rPr lang="ru-RU" sz="1600" dirty="0"/>
              <a:t>Падали под стенами Кремля</a:t>
            </a:r>
            <a:r>
              <a:rPr lang="ru-RU" sz="1600" dirty="0" smtClean="0"/>
              <a:t>.</a:t>
            </a:r>
          </a:p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Припев:</a:t>
            </a:r>
          </a:p>
          <a:p>
            <a:r>
              <a:rPr lang="ru-RU" sz="1600" dirty="0" smtClean="0"/>
              <a:t>Стала </a:t>
            </a:r>
            <a:r>
              <a:rPr lang="ru-RU" sz="1600" dirty="0"/>
              <a:t>ты мечтою сокровенной</a:t>
            </a:r>
            <a:br>
              <a:rPr lang="ru-RU" sz="1600" dirty="0"/>
            </a:br>
            <a:r>
              <a:rPr lang="ru-RU" sz="1600" dirty="0"/>
              <a:t>Дорогая Армия моя.</a:t>
            </a:r>
            <a:br>
              <a:rPr lang="ru-RU" sz="1600" dirty="0"/>
            </a:br>
            <a:r>
              <a:rPr lang="ru-RU" sz="1600" dirty="0"/>
              <a:t>Подрасту и стану я военным!</a:t>
            </a:r>
            <a:br>
              <a:rPr lang="ru-RU" sz="1600" dirty="0"/>
            </a:br>
            <a:r>
              <a:rPr lang="ru-RU" sz="1600" dirty="0"/>
              <a:t>Сильным, смелым, гордым буду я</a:t>
            </a:r>
            <a:r>
              <a:rPr lang="ru-RU" sz="1600" dirty="0" smtClean="0"/>
              <a:t>.</a:t>
            </a:r>
          </a:p>
          <a:p>
            <a:pPr algn="ctr"/>
            <a:r>
              <a:rPr lang="ru-RU" sz="1600" b="1" dirty="0"/>
              <a:t>Припев:</a:t>
            </a:r>
          </a:p>
          <a:p>
            <a:endParaRPr lang="ru-RU" sz="1600" dirty="0"/>
          </a:p>
        </p:txBody>
      </p:sp>
      <p:pic>
        <p:nvPicPr>
          <p:cNvPr id="3" name="Детские песенки на 23 февраля - Наша армия самая сильная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224" y="4318733"/>
            <a:ext cx="609600" cy="609600"/>
          </a:xfrm>
          <a:prstGeom prst="rect">
            <a:avLst/>
          </a:prstGeom>
        </p:spPr>
      </p:pic>
      <p:pic>
        <p:nvPicPr>
          <p:cNvPr id="5" name="минус - НАША АРМИЯ (www.hotplayer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90846" y="433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848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92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2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" y="-60960"/>
            <a:ext cx="9144000" cy="6858000"/>
          </a:xfrm>
          <a:prstGeom prst="rect">
            <a:avLst/>
          </a:prstGeom>
        </p:spPr>
      </p:pic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820" y="237364"/>
            <a:ext cx="4572000" cy="10772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Поиграйте с детьми</a:t>
            </a:r>
          </a:p>
          <a:p>
            <a:pPr lvl="0"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игру на ускорение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ance for kids. Наше всё! - Танец-игра с ускорением для детей _Мы пойдём налево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9120" y="3368040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15816" y="2420888"/>
            <a:ext cx="4158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«Мы пойдём налево….»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3798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14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" y="-60960"/>
            <a:ext cx="9144000" cy="69189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1628800"/>
            <a:ext cx="921702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Спасибо за внимание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43623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фо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4913</TotalTime>
  <Words>76</Words>
  <Application>Microsoft Office PowerPoint</Application>
  <PresentationFormat>Экран (4:3)</PresentationFormat>
  <Paragraphs>44</Paragraphs>
  <Slides>6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фон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Dom17</cp:lastModifiedBy>
  <cp:revision>75</cp:revision>
  <dcterms:created xsi:type="dcterms:W3CDTF">2017-09-25T05:51:55Z</dcterms:created>
  <dcterms:modified xsi:type="dcterms:W3CDTF">2022-02-07T15:40:27Z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