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42910" y="1071546"/>
            <a:ext cx="7858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 учреждение  детский сад № 5 «Родничок» комбинированного вида с. Сарыг-Сеп 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района Республики Тыва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2500306"/>
            <a:ext cx="70723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Физическая культура в дистанционных условиях. Занимаемся дома с родителями.</a:t>
            </a:r>
          </a:p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Для подготовительной к школе группе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4813994"/>
            <a:ext cx="61436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руководитель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физическому воспитанию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71538" y="1714488"/>
            <a:ext cx="68580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Обычная ходьба на месте, затем по комнате; по заданию на слово «Лошадки!» - ходьба, высоко поднимая колени; по сигналу: «Мышки!» - ходьба на носках семенящими шагами; бег по комнате. Ходьба и бег проводятся в чередовании.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285852" y="1357298"/>
            <a:ext cx="692948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 п.: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стоя, ноги параллельно, руки внизу; поднять руки через стороны вверх, хлопнуть в ладоши, опустить через стороны, вернуться в исходное положение, повторить (5-6 раз);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 п.: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ноги на ширине плеч, руки на поясе; поворот вправо, отвести правую руку в сторону, вернуться в исходное положение, повторить (3 раза) в каждую сторону;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 п.: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ноги на ширине ступни, руки внизу; присесть, руки вынести, встать, вернуться в исходное положение, повторить (5-6 раз);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 п.: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ноги врозь, руки на поясе; наклониться вперед, коснуться пола между носками ног, выпрямиться, вернуться в исходное положение, повторить (6 раз).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00100" y="1428736"/>
            <a:ext cx="721523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Общеразвивающая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упражнения: Метание: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вам понадобиться ведро, мягкая игрушка, скомканный лист бумаги (маленькая) 2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Кидаем одновременно правой и левой рукой снизу в емкость (расстояние примерно 1.5 м вначале мягкую игрушку потом скомканные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бумаги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3 раза каждой рукой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Кидаем одновременно правой и левой рукой от плеча (расстояние 1.5 м в начале мягкую игрушку, потом скомканные бумаги) 4раза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Кидаем одновременно правой (игрушка)  и левой рукой (скомканные бумаги) снизу в емкость (расстояние 1.5 м)  4раза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928662" y="1357298"/>
            <a:ext cx="7143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Игра: «Море волнуется раз…»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Произносим слова: «Море волнуется раз, Море волнуется два, Море волнуется три – Морская фигура замри!»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После последней фразы замираем, изображая любую фигуру, связанную с морем: кораблик, русалка, морская звезда, водоросль, рыбка, морской еж, камушек и т.д. Главное – это неподвижность фигуры, ну и, конечно же, фантазия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252</Words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2</cp:revision>
  <dcterms:created xsi:type="dcterms:W3CDTF">2022-02-06T09:49:13Z</dcterms:created>
  <dcterms:modified xsi:type="dcterms:W3CDTF">2022-02-06T10:36:41Z</dcterms:modified>
</cp:coreProperties>
</file>