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57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«Русская народная сказка «Никита Кожемяка»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Подготовительная группа (6-7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07.02.2022 </a:t>
            </a:r>
            <a:r>
              <a:rPr lang="ru-RU" b="1" dirty="0">
                <a:solidFill>
                  <a:srgbClr val="FF0000"/>
                </a:solidFill>
              </a:rPr>
              <a:t>г. по </a:t>
            </a:r>
            <a:r>
              <a:rPr lang="ru-RU" b="1" dirty="0" smtClean="0">
                <a:solidFill>
                  <a:srgbClr val="FF0000"/>
                </a:solidFill>
              </a:rPr>
              <a:t>11.02.2022 </a:t>
            </a:r>
            <a:r>
              <a:rPr lang="ru-RU" b="1" dirty="0">
                <a:solidFill>
                  <a:srgbClr val="FF0000"/>
                </a:solidFill>
              </a:rPr>
              <a:t>г.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FF0000"/>
                </a:solidFill>
              </a:rPr>
              <a:t>Воспитатели: </a:t>
            </a:r>
            <a:r>
              <a:rPr lang="ru-RU" b="1" dirty="0" err="1">
                <a:solidFill>
                  <a:srgbClr val="FF0000"/>
                </a:solidFill>
              </a:rPr>
              <a:t>Дапыян</a:t>
            </a:r>
            <a:r>
              <a:rPr lang="ru-RU" b="1" dirty="0">
                <a:solidFill>
                  <a:srgbClr val="FF0000"/>
                </a:solidFill>
              </a:rPr>
              <a:t> З. В.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FF0000"/>
                </a:solidFill>
              </a:rPr>
              <a:t>Докмит</a:t>
            </a:r>
            <a:r>
              <a:rPr lang="ru-RU" b="1" dirty="0">
                <a:solidFill>
                  <a:srgbClr val="FF0000"/>
                </a:solidFill>
              </a:rPr>
              <a:t> Т.Д.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FF0000"/>
                </a:solidFill>
              </a:rPr>
              <a:t>Бердинская</a:t>
            </a:r>
            <a:r>
              <a:rPr lang="ru-RU" b="1" dirty="0">
                <a:solidFill>
                  <a:srgbClr val="FF0000"/>
                </a:solidFill>
              </a:rPr>
              <a:t> И.Н.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FF0000"/>
                </a:solidFill>
              </a:rPr>
              <a:t>Бопун-оол</a:t>
            </a:r>
            <a:r>
              <a:rPr lang="ru-RU" b="1" dirty="0">
                <a:solidFill>
                  <a:srgbClr val="FF0000"/>
                </a:solidFill>
              </a:rPr>
              <a:t> М.Д.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МБДОУ д/с № 5 «Родничок» комбинированного вида </a:t>
            </a:r>
            <a:r>
              <a:rPr lang="en-US" sz="1600" dirty="0">
                <a:solidFill>
                  <a:srgbClr val="0070C0"/>
                </a:solidFill>
              </a:rPr>
              <a:t/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с. Сарыг-Сеп</a:t>
            </a:r>
          </a:p>
        </p:txBody>
      </p:sp>
    </p:spTree>
    <p:extLst>
      <p:ext uri="{BB962C8B-B14F-4D97-AF65-F5344CB8AC3E}">
        <p14:creationId xmlns:p14="http://schemas.microsoft.com/office/powerpoint/2010/main" val="395382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4000"/>
            <a:ext cx="8280920" cy="4857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Выучите пословицу о труде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24000"/>
            <a:ext cx="8424936" cy="4929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Назовите доспехи </a:t>
            </a:r>
            <a:r>
              <a:rPr lang="ru-RU" dirty="0" smtClean="0">
                <a:solidFill>
                  <a:srgbClr val="FF0000"/>
                </a:solidFill>
              </a:rPr>
              <a:t>богатыря </a:t>
            </a:r>
            <a:r>
              <a:rPr lang="ru-RU" smtClean="0">
                <a:solidFill>
                  <a:srgbClr val="FF0000"/>
                </a:solidFill>
              </a:rPr>
              <a:t>и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слепите их из пластилина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4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149560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Решите задачу: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9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 … богатырей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4038600" cy="417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276872"/>
            <a:ext cx="4038600" cy="41764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Решите задачу: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908720"/>
            <a:ext cx="4040188" cy="1252873"/>
          </a:xfrm>
        </p:spPr>
        <p:txBody>
          <a:bodyPr/>
          <a:lstStyle/>
          <a:p>
            <a:r>
              <a:rPr lang="ru-RU" dirty="0" smtClean="0"/>
              <a:t>Пришли ещё…богатырей. Сколько их стало всего?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Посмотрите внимательно картинку и скажите сколько богатырей? Сколько богатырей с конём? А сколько без коня?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5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7350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2000" b="1" dirty="0"/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</p:txBody>
      </p:sp>
    </p:spTree>
    <p:extLst>
      <p:ext uri="{BB962C8B-B14F-4D97-AF65-F5344CB8AC3E}">
        <p14:creationId xmlns:p14="http://schemas.microsoft.com/office/powerpoint/2010/main" val="361967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Прочитайте ребенку русскую народную сказку «Никита Кожемяка»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старые годы появился невдалеке от Киева страшный змей. Много народа из Киева змей потаскал в свою берлогу, потаскал и поел. Утащил змей и царскую дочь, но не съел ее, а крепко-накрепко запер в своей берлоге.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672408" cy="4392488"/>
          </a:xfrm>
        </p:spPr>
      </p:pic>
    </p:spTree>
    <p:extLst>
      <p:ext uri="{BB962C8B-B14F-4D97-AF65-F5344CB8AC3E}">
        <p14:creationId xmlns:p14="http://schemas.microsoft.com/office/powerpoint/2010/main" val="359960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Увязалась за царевной из дому маленькая собачонка. Как улетит змей на промысел, царевна напишет записочку к отцу, к матери, привяжет записочку собачонке на шею и пошлет ее домой. Собачонка записочку отнесет и ответ принесет.</a:t>
            </a:r>
            <a:br>
              <a:rPr lang="ru-RU" sz="1800" dirty="0"/>
            </a:br>
            <a:r>
              <a:rPr lang="ru-RU" sz="1800" dirty="0"/>
              <a:t>Вот раз царь и царица пишут царевне: узнай-де от змея, кто его сильней</a:t>
            </a:r>
            <a:r>
              <a:rPr lang="ru-RU" sz="1800" dirty="0" smtClean="0"/>
              <a:t>. Стала </a:t>
            </a:r>
            <a:r>
              <a:rPr lang="ru-RU" sz="1800" dirty="0"/>
              <a:t>царевна от змея допытываться и допыталась.— Есть, — говорит змей, — в Киеве Никита Кожемяка — тот меня сильней</a:t>
            </a:r>
            <a:r>
              <a:rPr lang="ru-RU" sz="1800" dirty="0" smtClean="0"/>
              <a:t>. Как </a:t>
            </a:r>
            <a:r>
              <a:rPr lang="ru-RU" sz="1800" dirty="0"/>
              <a:t>ушел змей на промысел, царевна и написала к отцу, к матери записочку: есть-де в Киеве Никита Кожемяка, он один сильнее змея. Пошлите Никиту меня из неволи выручить.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960439" cy="5256584"/>
          </a:xfrm>
        </p:spPr>
      </p:pic>
    </p:spTree>
    <p:extLst>
      <p:ext uri="{BB962C8B-B14F-4D97-AF65-F5344CB8AC3E}">
        <p14:creationId xmlns:p14="http://schemas.microsoft.com/office/powerpoint/2010/main" val="132019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25881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Сыскал царь Никиту и сам с царицею пошел его просить выручить их дочку из тяжелой неволи. В ту пору мял Кожемяка разом двенадцать воловьих кож. Как увидел Никита царя — испугался: руки у Никиты задрожали, и разорвал он разом все двенадцать кож. Рассердился тут Никита, что его испугали и ему убытку наделали, и, сколько ни упрашивали его царь и царица пойти выручить царевну, не пошел</a:t>
            </a:r>
            <a:r>
              <a:rPr lang="ru-RU" sz="1600" dirty="0" smtClean="0"/>
              <a:t>. Вот </a:t>
            </a:r>
            <a:r>
              <a:rPr lang="ru-RU" sz="1600" dirty="0"/>
              <a:t>и придумал царь с царицей собрать пять тысяч малолетних сирот — осиротил их лютый змей, — и послали их просить Кожемяку освободить всю русскую землю от великой беды. Сжалился Кожемяка на сиротские слезы, сам прослезился. Взял он триста пудов пеньки, насмолил ее смолою, весь </a:t>
            </a:r>
            <a:r>
              <a:rPr lang="ru-RU" sz="1600" dirty="0" err="1"/>
              <a:t>пенькою</a:t>
            </a:r>
            <a:r>
              <a:rPr lang="ru-RU" sz="1600" dirty="0"/>
              <a:t> обмотался и пошел</a:t>
            </a:r>
            <a:r>
              <a:rPr lang="ru-RU" sz="1600" dirty="0" smtClean="0"/>
              <a:t>. Подходит </a:t>
            </a:r>
            <a:r>
              <a:rPr lang="ru-RU" sz="1600" dirty="0"/>
              <a:t>Никита к змеиной берлоге, а змей заперся, бревнами завалился и к нему не выходит.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888432" cy="5112568"/>
          </a:xfrm>
        </p:spPr>
      </p:pic>
    </p:spTree>
    <p:extLst>
      <p:ext uri="{BB962C8B-B14F-4D97-AF65-F5344CB8AC3E}">
        <p14:creationId xmlns:p14="http://schemas.microsoft.com/office/powerpoint/2010/main" val="25071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5993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— Выходи лучше на чистое поле, а не то я всю твою берлогу размечу! — сказал Кожемяка и стал уже бревна руками разбрасывать</a:t>
            </a:r>
            <a:r>
              <a:rPr lang="ru-RU" sz="1800" dirty="0" smtClean="0"/>
              <a:t>. Видит </a:t>
            </a:r>
            <a:r>
              <a:rPr lang="ru-RU" sz="1800" dirty="0"/>
              <a:t>змей беду неминучую, некуда ему от Никиты спрятаться, вышел в чистое поле</a:t>
            </a:r>
            <a:r>
              <a:rPr lang="ru-RU" sz="1800" dirty="0" smtClean="0"/>
              <a:t>. Долго </a:t>
            </a:r>
            <a:r>
              <a:rPr lang="ru-RU" sz="1800" dirty="0"/>
              <a:t>ли, коротко ли они </a:t>
            </a:r>
            <a:r>
              <a:rPr lang="ru-RU" sz="1800" dirty="0" err="1"/>
              <a:t>билися</a:t>
            </a:r>
            <a:r>
              <a:rPr lang="ru-RU" sz="1800" dirty="0"/>
              <a:t>, только Никита повалил змея на землю и хотел его душить. Стал тут змей молить Никиту:— Не бей меня, Никитушка, до смерти! Сильнее нас с тобой никого на свете нет. Разделим весь свет поровну: ты будешь владеть в одной половине, а я — в другой.— Хорошо, — сказал Никита. — Надо же прежде межу проложить, чтобы потом спору промеж нас не было.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032447" cy="4824536"/>
          </a:xfrm>
        </p:spPr>
      </p:pic>
    </p:spTree>
    <p:extLst>
      <p:ext uri="{BB962C8B-B14F-4D97-AF65-F5344CB8AC3E}">
        <p14:creationId xmlns:p14="http://schemas.microsoft.com/office/powerpoint/2010/main" val="39402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Сделал Никита соху в триста пудов, запряг в нее змея и стал от Киева межу прокладывать, борозду пропахивать; глубиной та борозда в две сажени с четвертью. Провел Никита борозду от Киева до самого Черного моря и говорит змею:— Землю мы разделили — теперь давай море делить, чтобы о воде промеж нас спору не вышло</a:t>
            </a:r>
            <a:r>
              <a:rPr lang="ru-RU" sz="1600" dirty="0" smtClean="0"/>
              <a:t>. Стали </a:t>
            </a:r>
            <a:r>
              <a:rPr lang="ru-RU" sz="1600" dirty="0"/>
              <a:t>воду делить — вогнал Никита змея в Черное море, да там его и утопил</a:t>
            </a:r>
            <a:r>
              <a:rPr lang="ru-RU" sz="1600" dirty="0" smtClean="0"/>
              <a:t>. Сделавши </a:t>
            </a:r>
            <a:r>
              <a:rPr lang="ru-RU" sz="1600" dirty="0"/>
              <a:t>святое дело, воротился Никита в Киев, стал опять кожи мять, не взял за свой труд ничего. Царевна же воротилась к отцу, к матери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Борозда Никитина, говорят, и теперь кое-где по степи видна; стоит она валом сажени на две высотою. Кругом мужички пашут, а борозды не распахивают: оставляют ее на память о Никите Кожемяке.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888432" cy="5184576"/>
          </a:xfrm>
        </p:spPr>
      </p:pic>
    </p:spTree>
    <p:extLst>
      <p:ext uri="{BB962C8B-B14F-4D97-AF65-F5344CB8AC3E}">
        <p14:creationId xmlns:p14="http://schemas.microsoft.com/office/powerpoint/2010/main" val="179682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1.Какую русскую народную сказку мы читали?</a:t>
            </a:r>
          </a:p>
          <a:p>
            <a:r>
              <a:rPr lang="ru-RU" dirty="0"/>
              <a:t>2. Кто главный герой сказки?</a:t>
            </a:r>
          </a:p>
          <a:p>
            <a:r>
              <a:rPr lang="ru-RU" dirty="0"/>
              <a:t>3. Кто украл царевну?</a:t>
            </a:r>
          </a:p>
          <a:p>
            <a:r>
              <a:rPr lang="ru-RU" dirty="0"/>
              <a:t>4. Какое животное помогало царевне?</a:t>
            </a:r>
          </a:p>
          <a:p>
            <a:r>
              <a:rPr lang="ru-RU" dirty="0"/>
              <a:t>5. Кто сильнее змея?</a:t>
            </a:r>
          </a:p>
          <a:p>
            <a:r>
              <a:rPr lang="ru-RU" dirty="0"/>
              <a:t>6. Что делал Никита Кожемяка, когда к нему пришел царь за помощью?</a:t>
            </a:r>
          </a:p>
          <a:p>
            <a:r>
              <a:rPr lang="ru-RU" dirty="0"/>
              <a:t>7. Кто еще просил о помощи главного героя?</a:t>
            </a:r>
          </a:p>
          <a:p>
            <a:r>
              <a:rPr lang="ru-RU" dirty="0"/>
              <a:t>8. Можем ли мы назвать Никиту Кожемяку богатырем? Почему?</a:t>
            </a:r>
          </a:p>
          <a:p>
            <a:r>
              <a:rPr lang="ru-RU" dirty="0"/>
              <a:t>9. Что делили Змей и Никита?</a:t>
            </a:r>
          </a:p>
          <a:p>
            <a:r>
              <a:rPr lang="ru-RU" dirty="0"/>
              <a:t>10. Как победил Никита Змея? Что он с ним сделал?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Задайте ребенку вопросы после чтения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24000"/>
            <a:ext cx="612068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Нарисуйте русского богатыря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Никиту Кожемяку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60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638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МБДОУ д/с № 5 «Родничок» комбинированного вида  с. Сарыг-Сеп</vt:lpstr>
      <vt:lpstr>Презентация PowerPoint</vt:lpstr>
      <vt:lpstr>Прочитайте ребенку русскую народную сказку «Никита Кожемяка»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Задайте ребенку вопросы после чтения</vt:lpstr>
      <vt:lpstr>Нарисуйте русского богатыря  Никиту Кожемяку</vt:lpstr>
      <vt:lpstr>Выучите пословицу о труде</vt:lpstr>
      <vt:lpstr>Назовите доспехи богатыря и  слепите их из пластилина </vt:lpstr>
      <vt:lpstr>Решите задачу:</vt:lpstr>
      <vt:lpstr>Решите задачу:</vt:lpstr>
      <vt:lpstr>Посмотрите внимательно картинку и скажите сколько богатырей? Сколько богатырей с конём? А сколько без коня?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 с. Сарыг-Сеп</dc:title>
  <dc:creator>МДОУ 5</dc:creator>
  <cp:lastModifiedBy>Пользователь Windows</cp:lastModifiedBy>
  <cp:revision>11</cp:revision>
  <dcterms:created xsi:type="dcterms:W3CDTF">2022-02-05T06:10:32Z</dcterms:created>
  <dcterms:modified xsi:type="dcterms:W3CDTF">2022-02-05T08:31:26Z</dcterms:modified>
</cp:coreProperties>
</file>