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МБДОУ д/с № 5 «Родничок» комбинированного вида с. Сарыг-Сеп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«</a:t>
            </a:r>
            <a:r>
              <a:rPr lang="ru-RU" sz="3600" b="1" dirty="0" err="1" smtClean="0">
                <a:solidFill>
                  <a:srgbClr val="00B050"/>
                </a:solidFill>
              </a:rPr>
              <a:t>Потешки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  <a:endParaRPr lang="ru-RU" sz="3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II</a:t>
            </a:r>
            <a:r>
              <a:rPr lang="ru-RU" sz="3600" b="1" dirty="0" smtClean="0">
                <a:solidFill>
                  <a:srgbClr val="00B050"/>
                </a:solidFill>
              </a:rPr>
              <a:t> ранняя </a:t>
            </a:r>
            <a:r>
              <a:rPr lang="ru-RU" sz="3600" b="1" dirty="0">
                <a:solidFill>
                  <a:srgbClr val="00B050"/>
                </a:solidFill>
              </a:rPr>
              <a:t>группа </a:t>
            </a:r>
            <a:r>
              <a:rPr lang="ru-RU" sz="3600" b="1" dirty="0" smtClean="0">
                <a:solidFill>
                  <a:srgbClr val="00B050"/>
                </a:solidFill>
              </a:rPr>
              <a:t>(1,5 - 2 </a:t>
            </a:r>
            <a:r>
              <a:rPr lang="ru-RU" sz="3600" b="1" dirty="0">
                <a:solidFill>
                  <a:srgbClr val="00B050"/>
                </a:solidFill>
              </a:rPr>
              <a:t>лет)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С </a:t>
            </a:r>
            <a:r>
              <a:rPr lang="ru-RU" sz="3600" b="1" dirty="0" smtClean="0">
                <a:solidFill>
                  <a:srgbClr val="00B050"/>
                </a:solidFill>
              </a:rPr>
              <a:t>07</a:t>
            </a:r>
            <a:r>
              <a:rPr lang="ru-RU" sz="3600" b="1" dirty="0" smtClean="0">
                <a:solidFill>
                  <a:srgbClr val="00B050"/>
                </a:solidFill>
              </a:rPr>
              <a:t>.02.2022 </a:t>
            </a:r>
            <a:r>
              <a:rPr lang="ru-RU" sz="3600" b="1" dirty="0">
                <a:solidFill>
                  <a:srgbClr val="00B050"/>
                </a:solidFill>
              </a:rPr>
              <a:t>г. по </a:t>
            </a:r>
            <a:r>
              <a:rPr lang="ru-RU" sz="3600" b="1" dirty="0" smtClean="0">
                <a:solidFill>
                  <a:srgbClr val="00B050"/>
                </a:solidFill>
              </a:rPr>
              <a:t>11</a:t>
            </a:r>
            <a:r>
              <a:rPr lang="ru-RU" sz="3600" b="1" dirty="0" smtClean="0">
                <a:solidFill>
                  <a:srgbClr val="00B050"/>
                </a:solidFill>
              </a:rPr>
              <a:t>.02.2022 </a:t>
            </a:r>
            <a:r>
              <a:rPr lang="ru-RU" sz="3600" b="1" dirty="0">
                <a:solidFill>
                  <a:srgbClr val="00B050"/>
                </a:solidFill>
              </a:rPr>
              <a:t>г.</a:t>
            </a:r>
          </a:p>
          <a:p>
            <a:pPr algn="ctr"/>
            <a:endParaRPr lang="ru-RU" sz="3600" dirty="0">
              <a:solidFill>
                <a:srgbClr val="00B050"/>
              </a:solidFill>
            </a:endParaRPr>
          </a:p>
          <a:p>
            <a:pPr algn="ctr"/>
            <a:endParaRPr lang="ru-RU" sz="3600" dirty="0">
              <a:solidFill>
                <a:srgbClr val="00B050"/>
              </a:solidFill>
            </a:endParaRPr>
          </a:p>
          <a:p>
            <a:pPr marL="114300" indent="0" algn="r">
              <a:buNone/>
            </a:pPr>
            <a:r>
              <a:rPr lang="ru-RU" sz="3600" dirty="0">
                <a:solidFill>
                  <a:srgbClr val="00B050"/>
                </a:solidFill>
              </a:rPr>
              <a:t>Воспитатель: </a:t>
            </a:r>
            <a:r>
              <a:rPr lang="ru-RU" sz="3600" b="1" dirty="0" err="1" smtClean="0">
                <a:solidFill>
                  <a:srgbClr val="00B050"/>
                </a:solidFill>
              </a:rPr>
              <a:t>Кундуу</a:t>
            </a:r>
            <a:r>
              <a:rPr lang="ru-RU" sz="3600" b="1" dirty="0" smtClean="0">
                <a:solidFill>
                  <a:srgbClr val="00B050"/>
                </a:solidFill>
              </a:rPr>
              <a:t> Б.Р.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865515"/>
          </a:xfrm>
        </p:spPr>
      </p:pic>
    </p:spTree>
    <p:extLst>
      <p:ext uri="{BB962C8B-B14F-4D97-AF65-F5344CB8AC3E}">
        <p14:creationId xmlns:p14="http://schemas.microsoft.com/office/powerpoint/2010/main" val="259171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Выучите </a:t>
            </a:r>
            <a:r>
              <a:rPr lang="ru-RU" dirty="0" err="1" smtClean="0">
                <a:solidFill>
                  <a:srgbClr val="002060"/>
                </a:solidFill>
              </a:rPr>
              <a:t>потешку</a:t>
            </a:r>
            <a:r>
              <a:rPr lang="ru-RU" dirty="0" smtClean="0">
                <a:solidFill>
                  <a:srgbClr val="002060"/>
                </a:solidFill>
              </a:rPr>
              <a:t> «наша Маша»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944" cy="4497363"/>
          </a:xfrm>
        </p:spPr>
      </p:pic>
    </p:spTree>
    <p:extLst>
      <p:ext uri="{BB962C8B-B14F-4D97-AF65-F5344CB8AC3E}">
        <p14:creationId xmlns:p14="http://schemas.microsoft.com/office/powerpoint/2010/main" val="287784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2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800" b="1" dirty="0"/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</p:txBody>
      </p:sp>
    </p:spTree>
    <p:extLst>
      <p:ext uri="{BB962C8B-B14F-4D97-AF65-F5344CB8AC3E}">
        <p14:creationId xmlns:p14="http://schemas.microsoft.com/office/powerpoint/2010/main" val="157998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Прочитайте </a:t>
            </a:r>
            <a:r>
              <a:rPr lang="ru-RU" b="1" dirty="0" smtClean="0">
                <a:solidFill>
                  <a:srgbClr val="002060"/>
                </a:solidFill>
              </a:rPr>
              <a:t> ребенку сказку </a:t>
            </a:r>
            <a:r>
              <a:rPr lang="ru-RU" b="1" dirty="0" err="1" smtClean="0">
                <a:solidFill>
                  <a:srgbClr val="002060"/>
                </a:solidFill>
              </a:rPr>
              <a:t>В.в</a:t>
            </a:r>
            <a:r>
              <a:rPr lang="ru-RU" b="1" dirty="0" smtClean="0">
                <a:solidFill>
                  <a:srgbClr val="002060"/>
                </a:solidFill>
              </a:rPr>
              <a:t>. Бианки «лис и мышонок»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52600"/>
            <a:ext cx="8496944" cy="4772744"/>
          </a:xfrm>
        </p:spPr>
      </p:pic>
    </p:spTree>
    <p:extLst>
      <p:ext uri="{BB962C8B-B14F-4D97-AF65-F5344CB8AC3E}">
        <p14:creationId xmlns:p14="http://schemas.microsoft.com/office/powerpoint/2010/main" val="413703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val="343268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264696"/>
          </a:xfrm>
        </p:spPr>
      </p:pic>
    </p:spTree>
    <p:extLst>
      <p:ext uri="{BB962C8B-B14F-4D97-AF65-F5344CB8AC3E}">
        <p14:creationId xmlns:p14="http://schemas.microsoft.com/office/powerpoint/2010/main" val="243993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385397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299236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264696"/>
          </a:xfrm>
        </p:spPr>
      </p:pic>
    </p:spTree>
    <p:extLst>
      <p:ext uri="{BB962C8B-B14F-4D97-AF65-F5344CB8AC3E}">
        <p14:creationId xmlns:p14="http://schemas.microsoft.com/office/powerpoint/2010/main" val="275381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Объясните ребёнку значение слова </a:t>
            </a:r>
            <a:r>
              <a:rPr lang="ru-RU" dirty="0" err="1" smtClean="0">
                <a:solidFill>
                  <a:srgbClr val="002060"/>
                </a:solidFill>
              </a:rPr>
              <a:t>отнорочек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6290"/>
            <a:ext cx="8568952" cy="4449053"/>
          </a:xfrm>
        </p:spPr>
      </p:pic>
    </p:spTree>
    <p:extLst>
      <p:ext uri="{BB962C8B-B14F-4D97-AF65-F5344CB8AC3E}">
        <p14:creationId xmlns:p14="http://schemas.microsoft.com/office/powerpoint/2010/main" val="515719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</TotalTime>
  <Words>89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МБДОУ д/с № 5 «Родничок» комбинированного вида с. Сарыг-Сеп</vt:lpstr>
      <vt:lpstr>Презентация PowerPoint</vt:lpstr>
      <vt:lpstr>Прочитайте  ребенку сказку В.в. Бианки «лис и мышонок»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Объясните ребёнку значение слова отнорочек</vt:lpstr>
      <vt:lpstr>Презентация PowerPoint</vt:lpstr>
      <vt:lpstr>Выучите потешку «наша Маша»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Пользователь Windows</cp:lastModifiedBy>
  <cp:revision>9</cp:revision>
  <dcterms:created xsi:type="dcterms:W3CDTF">2022-01-26T14:56:51Z</dcterms:created>
  <dcterms:modified xsi:type="dcterms:W3CDTF">2022-02-07T07:54:29Z</dcterms:modified>
</cp:coreProperties>
</file>