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02A05-BEA2-4064-BCD1-2FF1062D1853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CA59-F881-4B2A-9D32-1CA137FB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Выучит стихотворение.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CA59-F881-4B2A-9D32-1CA137FB30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0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сборки писем или доставки почтовой корреспонденции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CA59-F881-4B2A-9D32-1CA137FB30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2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CA59-F881-4B2A-9D32-1CA137FB30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72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prstClr val="black"/>
                </a:solidFill>
                <a:latin typeface="Times New Roman"/>
              </a:rPr>
              <a:t>МБДОУ д/с №5 «Родничок» комбинированного вида </a:t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>с. Сарыг-Сеп Каа-Хемского района Республики Тыва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268761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Дистанционное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обучение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(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 7 февраля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по 7 февраля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2022 год)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44115"/>
            <a:ext cx="7848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Старшая группа « В мире профессий.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Почтальон»  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44115"/>
            <a:ext cx="79208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2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44115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1" y="5090994"/>
            <a:ext cx="4086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Подготовила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учитель-логопед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Агеева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693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8064896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4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Посмотреть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мультфильмы: «Каникулы в Простоквашино», «Снеговик – почтовик», «Почта»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204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Рассмотреть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открытки, марки, письма из домашнего архива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\Desktop\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9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Отгадать загадку.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Заклеили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клеем прочно и ко мне прислали срочно.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не пожалею, получу и вмиг расклею. (Письмо, конверт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Выложить из спичек 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фигурку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конверт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025940"/>
            <a:ext cx="4602856" cy="33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77" y="764704"/>
            <a:ext cx="676875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1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1305342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 smtClean="0">
              <a:solidFill>
                <a:srgbClr val="002060"/>
              </a:solidFill>
            </a:endParaRPr>
          </a:p>
        </p:txBody>
      </p:sp>
      <p:pic>
        <p:nvPicPr>
          <p:cNvPr id="13315" name="Picture 3" descr="C:\Users\Админ\Desktop\329430838_444695794.pdf-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6552728" cy="59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0687"/>
            <a:ext cx="4788024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Дыхательная гимнастика 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Трубач»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Ребёнок подносит к лицу сжатые кулачки, располагая их друг перед другом – «труба». На выдохе медленно дует в «трубу», произнося различные звуки ([у],[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]…).</a:t>
            </a:r>
          </a:p>
          <a:p>
            <a:pPr marL="457200"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«Лесорубы»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Ребёнок стоит. Ноги на ширине плеч, руки опущены и пальцы рук сцеплены «замком». Быстро поднять руки – вдох; наклониться вперёд, медленно опуская «тяжёлый топор», произнести «ух!» на длительном выдохе.</a:t>
            </a:r>
          </a:p>
          <a:p>
            <a:pPr marL="457200"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«Гармошка»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И.п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– стоять прямо, руки опустить. Положить ладони на животик, сделать глубокий вдох через нос. Задержать дыхание на 1-2 секунды. Выдох через рот.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476673"/>
            <a:ext cx="3816424" cy="49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Артикуляционная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гимнастика.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2065" marR="15875" lvl="0" indent="186055">
              <a:spcBef>
                <a:spcPts val="1275"/>
              </a:spcBef>
              <a:spcAft>
                <a:spcPts val="1000"/>
              </a:spcAft>
            </a:pPr>
            <a:r>
              <a:rPr lang="ru-RU" sz="1200" b="1" i="1" spc="2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Пыхтит паровоз.</a:t>
            </a:r>
            <a:r>
              <a:rPr lang="ru-RU" sz="1200" i="1" spc="2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spc="2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Укрепление губ при беззвучном произнесении </a:t>
            </a:r>
            <a:r>
              <a:rPr lang="ru-RU" sz="1200" spc="1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согласного  звука  </a:t>
            </a:r>
            <a:r>
              <a:rPr lang="ru-RU" sz="1200" i="1" spc="1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п-п-п-п-п  </a:t>
            </a:r>
            <a:r>
              <a:rPr lang="ru-RU" sz="1200" spc="1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Темп  произнесения  то убыстрять, то </a:t>
            </a:r>
            <a:r>
              <a:rPr lang="ru-RU" sz="1200" spc="3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замедлять.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255" marR="15875" lvl="0" indent="194310">
              <a:spcAft>
                <a:spcPts val="1000"/>
              </a:spcAft>
            </a:pPr>
            <a:r>
              <a:rPr lang="ru-RU" sz="1200" b="1" i="1" spc="1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Лодочка </a:t>
            </a:r>
            <a:r>
              <a:rPr lang="ru-RU" sz="1200" b="1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качается на волнах.</a:t>
            </a:r>
            <a:r>
              <a:rPr lang="ru-RU" sz="12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Поставить указательные пальцы к  уголкам губ. Медленно поднимать и опускать уголки губ сначала с |</a:t>
            </a:r>
            <a:r>
              <a:rPr lang="ru-RU" sz="1200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помощью пальцев, затем без их помощи.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189865">
              <a:spcBef>
                <a:spcPts val="1275"/>
              </a:spcBef>
              <a:spcAft>
                <a:spcPts val="1000"/>
              </a:spcAft>
            </a:pPr>
            <a:r>
              <a:rPr lang="ru-RU" sz="1200" b="1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Лодочка.</a:t>
            </a:r>
            <a:r>
              <a:rPr lang="ru-RU" sz="12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12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Рот   открыт.   Язык </a:t>
            </a:r>
            <a:r>
              <a:rPr lang="ru-RU" sz="12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высунуть «лодочкой»   («же­лобком»),  держать непод­вижно.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02565" lvl="0">
              <a:spcAft>
                <a:spcPts val="1000"/>
              </a:spcAft>
            </a:pPr>
            <a:r>
              <a:rPr lang="ru-RU" sz="1200" b="1" i="1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Гребем веслом</a:t>
            </a:r>
            <a:r>
              <a:rPr lang="ru-RU" sz="1200" i="1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200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Перемещать язык из одного угла рта в другой.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0185" lvl="0">
              <a:spcBef>
                <a:spcPts val="1115"/>
              </a:spcBef>
              <a:spcAft>
                <a:spcPts val="1000"/>
              </a:spcAft>
            </a:pPr>
            <a:r>
              <a:rPr lang="ru-RU" sz="1200" b="1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Прокололась шина у машины.</a:t>
            </a:r>
            <a:r>
              <a:rPr lang="ru-RU" sz="1200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звука </a:t>
            </a:r>
            <a:r>
              <a:rPr lang="ru-RU" sz="1200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ш-ш-ш.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0185" lvl="0">
              <a:spcBef>
                <a:spcPts val="1115"/>
              </a:spcBef>
              <a:spcAft>
                <a:spcPts val="1000"/>
              </a:spcAft>
            </a:pPr>
            <a:r>
              <a:rPr lang="ru-RU" sz="1200" b="1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Насос</a:t>
            </a:r>
            <a:r>
              <a:rPr lang="ru-RU" sz="12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200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звука </a:t>
            </a:r>
            <a:r>
              <a:rPr lang="ru-RU" sz="12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с-с-с-с.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6195" lvl="0" indent="202565">
              <a:spcBef>
                <a:spcPts val="700"/>
              </a:spcBef>
              <a:spcAft>
                <a:spcPts val="1000"/>
              </a:spcAft>
            </a:pPr>
            <a:r>
              <a:rPr lang="ru-RU" sz="1200" b="1" i="1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Машины   едут   по  мокрой   мостовой</a:t>
            </a:r>
            <a:r>
              <a:rPr lang="ru-RU" sz="1200" i="1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200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слогов:   «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-шу-ши-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620688"/>
            <a:ext cx="655272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Пальчиковая гимнастика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Много есть профессий знатных,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(Соединять пальцы правой руки с большим.)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 полезных, и приятных.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(Соединять пальцы левой руки с большим.)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Повар, врач, маляр, учитель,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Продавец, шахтёр, строитель…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(Последовательно соединять пальцы обеих рук с большим.)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Сразу всех не называю,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(Сжимать и разжимать кулачки.)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Вам продолжить предлагаю.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(Вытянуть руки вперёд ладонями вверх.)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2418129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96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Прочитать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стихотворение.</a:t>
            </a:r>
          </a:p>
        </p:txBody>
      </p:sp>
    </p:spTree>
    <p:extLst>
      <p:ext uri="{BB962C8B-B14F-4D97-AF65-F5344CB8AC3E}">
        <p14:creationId xmlns:p14="http://schemas.microsoft.com/office/powerpoint/2010/main" val="16148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0689"/>
            <a:ext cx="8676456" cy="241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Беседа:</a:t>
            </a:r>
            <a:r>
              <a:rPr lang="ru-RU" sz="24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−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такое почта, для чего она предназначена;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− названия разных почтовых отправлений (бланк, извещение, почтовый перевод, телеграмма, посылка, бандероль, письмо);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− кто работает на почте, чем занимаются почтальоны, телеграфисты и 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1" name="Picture 3" descr="C:\Users\Админ\Desktop\329430838_444695794.pdf-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99682"/>
            <a:ext cx="6120680" cy="40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608512" cy="8671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333333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Roboto"/>
                <a:ea typeface="+mn-ea"/>
                <a:cs typeface="+mn-cs"/>
              </a:rPr>
            </a:br>
            <a:r>
              <a:rPr lang="ru-RU" sz="1800" dirty="0">
                <a:solidFill>
                  <a:srgbClr val="333333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333333"/>
                </a:solidFill>
                <a:latin typeface="Roboto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333333"/>
                </a:solidFill>
                <a:latin typeface="Roboto"/>
                <a:ea typeface="+mn-ea"/>
                <a:cs typeface="+mn-cs"/>
              </a:rPr>
              <a:t>Почтовое </a:t>
            </a:r>
            <a:r>
              <a:rPr lang="ru-RU" sz="2200" b="1" dirty="0">
                <a:solidFill>
                  <a:srgbClr val="333333"/>
                </a:solidFill>
                <a:latin typeface="Roboto"/>
                <a:ea typeface="+mn-ea"/>
                <a:cs typeface="+mn-cs"/>
              </a:rPr>
              <a:t>отделение для чего?</a:t>
            </a: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200" b="1" dirty="0"/>
          </a:p>
        </p:txBody>
      </p:sp>
      <p:pic>
        <p:nvPicPr>
          <p:cNvPr id="8194" name="Picture 2" descr="C:\Users\Админ\Desktop\329430838_444695794.pdf-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53650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4248472" cy="38884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Поупражняйтесь в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объяснении значений слов. Постарайтесь составить как можно больше предложений к каждому изображению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это почтовое отделение, оно нужно для того, чтобы принимать и отправлять посылки, бандероли, письма, телеграммы и открытки, денежные переводы; для того, чтобы продавать газеты и журналы и т. д.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9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40466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Почтовый ящик для чего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сборки писем или доставки почтовой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корреспонденции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0466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можно делать с посылкой?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(собирать, упаковывать, подписывать, отправлять, взвешивать , получать, распаковывать)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Админ\Desktop\329430838_444695794.pdf-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7408"/>
            <a:ext cx="3168352" cy="27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\Desktop\329430838_444695794.pdf-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875580" cy="45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404663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можно делать с газетой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95536" y="404664"/>
            <a:ext cx="3960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333333"/>
                </a:solidFill>
                <a:latin typeface="Roboto"/>
              </a:rPr>
              <a:t>Что можно делать с письмом?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3" name="Picture 3" descr="C:\Users\Админ\Desktop\329430838_444695794.pdf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6039"/>
            <a:ext cx="3384376" cy="27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дмин\Desktop\329430838_444695794.pdf-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0" y="728737"/>
            <a:ext cx="3333716" cy="27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дмин\Desktop\329430838_444695794.pdf-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03244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764704"/>
            <a:ext cx="73448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Дидактическая игра «Закончи предложение».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Почтальон принес письмо (кому?) — маме, сестре ... (дательный падеж имен существительных).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мы нашли в почтовом ящике? — газету, открытку ... (винительный падеж имен существительных).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Чего не стало в почтовом ящике? — газеты, журнала ... (родительный падеж имен существительных).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2.Дидактическая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«Подбери признак»: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(какая?) — праздничная, поздравительная ...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Журнал (какой?) красивый, яркий, интересный……….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Газета (какая?) тонкая, интересная, большая……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Марка (какая?) маленькая, цветная, красивая………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598</Words>
  <Application>Microsoft Office PowerPoint</Application>
  <PresentationFormat>Экран (4:3)</PresentationFormat>
  <Paragraphs>86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Почтовое отделение для чего?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12</cp:revision>
  <dcterms:created xsi:type="dcterms:W3CDTF">2022-02-06T13:13:17Z</dcterms:created>
  <dcterms:modified xsi:type="dcterms:W3CDTF">2022-02-07T08:39:10Z</dcterms:modified>
</cp:coreProperties>
</file>