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71" r:id="rId4"/>
    <p:sldId id="272" r:id="rId5"/>
    <p:sldId id="273" r:id="rId6"/>
    <p:sldId id="275" r:id="rId7"/>
    <p:sldId id="258" r:id="rId8"/>
    <p:sldId id="260" r:id="rId9"/>
    <p:sldId id="261" r:id="rId10"/>
    <p:sldId id="262" r:id="rId11"/>
    <p:sldId id="267" r:id="rId12"/>
    <p:sldId id="268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1F29-AB39-4E15-8043-84DA413F5AF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9B4F7-DD16-48AF-B569-686D74F8E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Рассмотреть картинки ,составит</a:t>
            </a:r>
            <a:r>
              <a:rPr lang="ru-RU" baseline="0" dirty="0" smtClean="0"/>
              <a:t> рассказ.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B4F7-DD16-48AF-B569-686D74F8E9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Отгадать загадки.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B4F7-DD16-48AF-B569-686D74F8E9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8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Выучить</a:t>
            </a:r>
            <a:r>
              <a:rPr lang="ru-RU" baseline="0" dirty="0" smtClean="0"/>
              <a:t> и попросить ребенка ,</a:t>
            </a:r>
            <a:r>
              <a:rPr lang="ru-RU" baseline="0" dirty="0" err="1" smtClean="0"/>
              <a:t>обьяснит</a:t>
            </a:r>
            <a:r>
              <a:rPr lang="ru-RU" baseline="0" dirty="0" smtClean="0"/>
              <a:t> смысл пословиц.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B4F7-DD16-48AF-B569-686D74F8E9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7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pngtree-cartoon-style-fire-safety-small-knowledge-display-board-background-material-image_165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484785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Дистанционное обучение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(с 7 февраля по 7 февраля 2022 год)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i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МБДОУ </a:t>
            </a:r>
            <a:r>
              <a:rPr lang="ru-RU" b="1" i="1" dirty="0">
                <a:solidFill>
                  <a:prstClr val="black"/>
                </a:solidFill>
                <a:latin typeface="Times New Roman"/>
              </a:rPr>
              <a:t>д/с №5 «Родничок» комбинированного вида </a:t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>с. Сарыг-Сеп Каа-Хемского района Республики Тыва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782669"/>
            <a:ext cx="58328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Старшая группа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« В мире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профессий - Спасатель.»  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646218" y="5234219"/>
            <a:ext cx="4950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Подготовила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учитель-логопед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Агеева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7012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\Desktop\scale_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2" y="1886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\Desktop\ZpySOVKC0j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65765" cy="63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scale_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Админ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102"/>
            <a:ext cx="7776864" cy="61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scale_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Админ\Desktop\hello_html_1998c3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51359"/>
            <a:ext cx="7776864" cy="63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pngtree-cartoon-style-fire-safety-small-knowledge-display-board-background-material-image_165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0768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Желаю успеха!</a:t>
            </a: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</a:rPr>
              <a:t>Спасибо  </a:t>
            </a:r>
            <a:r>
              <a:rPr lang="ru-RU" sz="5400" b="1" dirty="0">
                <a:solidFill>
                  <a:srgbClr val="002060"/>
                </a:solidFill>
              </a:rPr>
              <a:t>за работу!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pngtree-fire-safety-knowledge-manual-inside-page-background-material-image_127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"/>
            <a:ext cx="8820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Расскажите детям о работе спасателя.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Профессия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спасатель - это героическая работа, о которой мечтают многие молодые люди. Спасатель ежедневно занимается решением вопросов, связанных с сохранением здоровья и жизни людей, животных, окружающей среды. Спасателей еще называют сотрудниками МЧС (Министерство Чрезвычайных ситуаций).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В МЧС России - объединяются много других профессий: врачи, водители, пожарные, альпинисты, водолазы,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летчики. Ежечасно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мы узнаем о стихийных бедствиях, катастрофах, терактах, во время которых страдают люди. Спасатели всегда первыми приходят на помощь в любых ситуациях. Прибыв на место, они моментально оценивают обстановку, и организовывают работу так, благодаря чему, живыми остаются, тысячи человеческих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судеб. Работа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спасателя МЧС очень тяжелая, мужественная. Поэтому в этой профессии работают - отважные, исполнительные, дисциплинированные, выносливые и уверенные в себе люди, умеющие работать в команде, сочувствовать чужому горю.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430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\Desktop\scale_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img1_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7975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img2_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452161"/>
            <a:ext cx="4335476" cy="30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2" y="3241428"/>
            <a:ext cx="4098835" cy="31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976" y="260647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МЧС России - объединяются много других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профессии.(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рассмотреть картинки, рассказать что надо для работы спасателей Н/р: кинологу нужна собака и т.д.)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6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Админ\Desktop\scale_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itogi-provedeniya-1-go-etapa-festivalya-zvezda-spaseniya_16189889791367001009__2000x2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" y="75405"/>
            <a:ext cx="4207977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68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444" y="3451804"/>
            <a:ext cx="42672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Админ\Desktop\20190215_114331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8540" y="145944"/>
            <a:ext cx="3929261" cy="317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-1" y="2805752"/>
            <a:ext cx="41474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картинки ,составит рассказ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49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\Desktop\scale_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esktop\podvedeny-itogi-smotr---konkursa-mchs-rossii-glaza-51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66" y="3429000"/>
            <a:ext cx="3211404" cy="33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0" y="-11685"/>
            <a:ext cx="324036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545"/>
            <a:ext cx="5292081" cy="649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6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pngtree-fire-safety-knowledge-manual-inside-page-background-material-image_127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16632"/>
            <a:ext cx="7596336" cy="498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игра «Да-Нет»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игры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на вопрос с ответом «да» хлопают, на вопрос с ответом «нет»-молчат.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 пользоваться повреждёнными розетками?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-Нужно кричать и звать на помощь взрослых, если вы в опасности?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 оставлять без присмотра включённые электроприборы?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 играть спичками?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-Нужно двигаться ползком или пригнувшись, если помещение сильно задымлено?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 оставлять не затушенные костры в лесу?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 поджигать сухую траву, тополиный пух?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Нужно в случае возникновение пожара вызывать пожарную охрану?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 детям есть грибы?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-Нужно вывести из горящего дома своих младших братьев и сестёр?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 убегать, если на вас бросилась собака?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-Можно, тушить электроприборы водой?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pngtree-cartoon-style-fire-safety-small-knowledge-display-board-background-material-image_165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540"/>
            <a:ext cx="9177891" cy="69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\Desktop\img1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496290"/>
            <a:ext cx="3528392" cy="4957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975212"/>
            <a:ext cx="3554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Отгадать загадки.</a:t>
            </a:r>
          </a:p>
        </p:txBody>
      </p:sp>
    </p:spTree>
    <p:extLst>
      <p:ext uri="{BB962C8B-B14F-4D97-AF65-F5344CB8AC3E}">
        <p14:creationId xmlns:p14="http://schemas.microsoft.com/office/powerpoint/2010/main" val="20958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6632"/>
            <a:ext cx="7667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Выучить и попросить ребенка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,объяснить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смысл пословиц.</a:t>
            </a:r>
          </a:p>
        </p:txBody>
      </p:sp>
    </p:spTree>
    <p:extLst>
      <p:ext uri="{BB962C8B-B14F-4D97-AF65-F5344CB8AC3E}">
        <p14:creationId xmlns:p14="http://schemas.microsoft.com/office/powerpoint/2010/main" val="10923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\Desktop\scale_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benzorez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88640"/>
            <a:ext cx="8208912" cy="58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354</Words>
  <Application>Microsoft Office PowerPoint</Application>
  <PresentationFormat>Экран (4:3)</PresentationFormat>
  <Paragraphs>42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11</cp:revision>
  <dcterms:created xsi:type="dcterms:W3CDTF">2022-02-07T00:46:05Z</dcterms:created>
  <dcterms:modified xsi:type="dcterms:W3CDTF">2022-02-07T05:42:44Z</dcterms:modified>
</cp:coreProperties>
</file>